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lsx" ContentType="application/ks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embeddings/Microsoft_Excel_Worksheet.xlsx" ContentType="application/vnd.openxmlformats-officedocument.spreadsheetml.sheet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648" r:id="rId1"/>
  </p:sldMasterIdLst>
  <p:notesMasterIdLst>
    <p:notesMasterId r:id="rId45"/>
  </p:notesMasterIdLst>
  <p:handoutMasterIdLst>
    <p:handoutMasterId r:id="rId46"/>
  </p:handout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99" r:id="rId19"/>
    <p:sldId id="300" r:id="rId20"/>
    <p:sldId id="301" r:id="rId21"/>
    <p:sldId id="302" r:id="rId22"/>
    <p:sldId id="303" r:id="rId23"/>
    <p:sldId id="304" r:id="rId24"/>
    <p:sldId id="305" r:id="rId25"/>
    <p:sldId id="274" r:id="rId26"/>
    <p:sldId id="275" r:id="rId27"/>
    <p:sldId id="276" r:id="rId28"/>
    <p:sldId id="277" r:id="rId29"/>
    <p:sldId id="278" r:id="rId30"/>
    <p:sldId id="279" r:id="rId31"/>
    <p:sldId id="280" r:id="rId32"/>
    <p:sldId id="294" r:id="rId33"/>
    <p:sldId id="295" r:id="rId34"/>
    <p:sldId id="296" r:id="rId35"/>
    <p:sldId id="297" r:id="rId36"/>
    <p:sldId id="298" r:id="rId37"/>
    <p:sldId id="281" r:id="rId38"/>
    <p:sldId id="282" r:id="rId39"/>
    <p:sldId id="283" r:id="rId40"/>
    <p:sldId id="284" r:id="rId41"/>
    <p:sldId id="285" r:id="rId42"/>
    <p:sldId id="286" r:id="rId43"/>
    <p:sldId id="293" r:id="rId44"/>
  </p:sldIdLst>
  <p:sldSz cx="9144000" cy="6858000" type="screen4x3"/>
  <p:notesSz cx="6954838" cy="9309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9E1F2"/>
    <a:srgbClr val="FFFF00"/>
    <a:srgbClr val="92D050"/>
    <a:srgbClr val="FFFFFF"/>
    <a:srgbClr val="666666"/>
    <a:srgbClr val="7CA71D"/>
    <a:srgbClr val="5F8016"/>
    <a:srgbClr val="00FF99"/>
    <a:srgbClr val="3366FF"/>
    <a:srgbClr val="00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1D4F1EB-CFAE-40E1-A0F2-B3D6708F9F51}" v="108" dt="2023-03-14T20:10:02.600"/>
    <p1510:client id="{FD7F1261-54F7-48BF-8B29-3AB31CA3CB12}" v="55" dt="2023-03-15T01:42:27.91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46F890A9-2807-4EBB-B81D-B2AA78EC7F39}" styleName="Dark Style 2 - Accent 5/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8EC20E35-A176-4012-BC5E-935CFFF8708E}" styleName="Medium Style 3">
    <a:wholeTbl>
      <a:tcTxStyle>
        <a:fontRef idx="minor">
          <a:srgbClr val="00000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66" d="100"/>
          <a:sy n="66" d="100"/>
        </p:scale>
        <p:origin x="1208" y="-18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icky Azhari" userId="24b0c7ca7993f297" providerId="LiveId" clId="{FD7F1261-54F7-48BF-8B29-3AB31CA3CB12}"/>
    <pc:docChg chg="addSld modSld sldOrd">
      <pc:chgData name="Dicky Azhari" userId="24b0c7ca7993f297" providerId="LiveId" clId="{FD7F1261-54F7-48BF-8B29-3AB31CA3CB12}" dt="2023-03-15T01:42:27.911" v="144"/>
      <pc:docMkLst>
        <pc:docMk/>
      </pc:docMkLst>
      <pc:sldChg chg="modSp add mod">
        <pc:chgData name="Dicky Azhari" userId="24b0c7ca7993f297" providerId="LiveId" clId="{FD7F1261-54F7-48BF-8B29-3AB31CA3CB12}" dt="2023-03-15T01:42:27.911" v="144"/>
        <pc:sldMkLst>
          <pc:docMk/>
          <pc:sldMk cId="534146819" sldId="299"/>
        </pc:sldMkLst>
        <pc:spChg chg="mod">
          <ac:chgData name="Dicky Azhari" userId="24b0c7ca7993f297" providerId="LiveId" clId="{FD7F1261-54F7-48BF-8B29-3AB31CA3CB12}" dt="2023-03-15T01:32:59.329" v="10" actId="20577"/>
          <ac:spMkLst>
            <pc:docMk/>
            <pc:sldMk cId="534146819" sldId="299"/>
            <ac:spMk id="1048956" creationId="{00000000-0000-0000-0000-000000000000}"/>
          </ac:spMkLst>
        </pc:spChg>
        <pc:spChg chg="mod">
          <ac:chgData name="Dicky Azhari" userId="24b0c7ca7993f297" providerId="LiveId" clId="{FD7F1261-54F7-48BF-8B29-3AB31CA3CB12}" dt="2023-03-15T01:42:20.267" v="139" actId="20577"/>
          <ac:spMkLst>
            <pc:docMk/>
            <pc:sldMk cId="534146819" sldId="299"/>
            <ac:spMk id="1048957" creationId="{00000000-0000-0000-0000-000000000000}"/>
          </ac:spMkLst>
        </pc:spChg>
        <pc:graphicFrameChg chg="mod modGraphic">
          <ac:chgData name="Dicky Azhari" userId="24b0c7ca7993f297" providerId="LiveId" clId="{FD7F1261-54F7-48BF-8B29-3AB31CA3CB12}" dt="2023-03-15T01:34:16.733" v="25"/>
          <ac:graphicFrameMkLst>
            <pc:docMk/>
            <pc:sldMk cId="534146819" sldId="299"/>
            <ac:graphicFrameMk id="4194321" creationId="{00000000-0000-0000-0000-000000000000}"/>
          </ac:graphicFrameMkLst>
        </pc:graphicFrameChg>
        <pc:graphicFrameChg chg="mod modGraphic">
          <ac:chgData name="Dicky Azhari" userId="24b0c7ca7993f297" providerId="LiveId" clId="{FD7F1261-54F7-48BF-8B29-3AB31CA3CB12}" dt="2023-03-15T01:42:27.911" v="144"/>
          <ac:graphicFrameMkLst>
            <pc:docMk/>
            <pc:sldMk cId="534146819" sldId="299"/>
            <ac:graphicFrameMk id="4194322" creationId="{00000000-0000-0000-0000-000000000000}"/>
          </ac:graphicFrameMkLst>
        </pc:graphicFrameChg>
      </pc:sldChg>
      <pc:sldChg chg="modSp add mod">
        <pc:chgData name="Dicky Azhari" userId="24b0c7ca7993f297" providerId="LiveId" clId="{FD7F1261-54F7-48BF-8B29-3AB31CA3CB12}" dt="2023-03-15T01:40:01.817" v="102"/>
        <pc:sldMkLst>
          <pc:docMk/>
          <pc:sldMk cId="3824737961" sldId="300"/>
        </pc:sldMkLst>
        <pc:spChg chg="mod">
          <ac:chgData name="Dicky Azhari" userId="24b0c7ca7993f297" providerId="LiveId" clId="{FD7F1261-54F7-48BF-8B29-3AB31CA3CB12}" dt="2023-03-15T01:35:34.816" v="53" actId="20577"/>
          <ac:spMkLst>
            <pc:docMk/>
            <pc:sldMk cId="3824737961" sldId="300"/>
            <ac:spMk id="1048958" creationId="{00000000-0000-0000-0000-000000000000}"/>
          </ac:spMkLst>
        </pc:spChg>
        <pc:graphicFrameChg chg="mod modGraphic">
          <ac:chgData name="Dicky Azhari" userId="24b0c7ca7993f297" providerId="LiveId" clId="{FD7F1261-54F7-48BF-8B29-3AB31CA3CB12}" dt="2023-03-15T01:40:01.817" v="102"/>
          <ac:graphicFrameMkLst>
            <pc:docMk/>
            <pc:sldMk cId="3824737961" sldId="300"/>
            <ac:graphicFrameMk id="4194323" creationId="{00000000-0000-0000-0000-000000000000}"/>
          </ac:graphicFrameMkLst>
        </pc:graphicFrameChg>
      </pc:sldChg>
      <pc:sldChg chg="modSp add mod">
        <pc:chgData name="Dicky Azhari" userId="24b0c7ca7993f297" providerId="LiveId" clId="{FD7F1261-54F7-48BF-8B29-3AB31CA3CB12}" dt="2023-03-15T01:40:15.582" v="103"/>
        <pc:sldMkLst>
          <pc:docMk/>
          <pc:sldMk cId="3244211230" sldId="301"/>
        </pc:sldMkLst>
        <pc:spChg chg="mod">
          <ac:chgData name="Dicky Azhari" userId="24b0c7ca7993f297" providerId="LiveId" clId="{FD7F1261-54F7-48BF-8B29-3AB31CA3CB12}" dt="2023-03-15T01:35:39.674" v="54"/>
          <ac:spMkLst>
            <pc:docMk/>
            <pc:sldMk cId="3244211230" sldId="301"/>
            <ac:spMk id="2" creationId="{6BA8E125-D7E3-15DA-4102-FFBDAA468A29}"/>
          </ac:spMkLst>
        </pc:spChg>
        <pc:graphicFrameChg chg="mod">
          <ac:chgData name="Dicky Azhari" userId="24b0c7ca7993f297" providerId="LiveId" clId="{FD7F1261-54F7-48BF-8B29-3AB31CA3CB12}" dt="2023-03-15T01:40:15.582" v="103"/>
          <ac:graphicFrameMkLst>
            <pc:docMk/>
            <pc:sldMk cId="3244211230" sldId="301"/>
            <ac:graphicFrameMk id="4194324" creationId="{00000000-0000-0000-0000-000000000000}"/>
          </ac:graphicFrameMkLst>
        </pc:graphicFrameChg>
      </pc:sldChg>
      <pc:sldChg chg="modSp add mod ord">
        <pc:chgData name="Dicky Azhari" userId="24b0c7ca7993f297" providerId="LiveId" clId="{FD7F1261-54F7-48BF-8B29-3AB31CA3CB12}" dt="2023-03-15T01:40:30.020" v="104"/>
        <pc:sldMkLst>
          <pc:docMk/>
          <pc:sldMk cId="3707421510" sldId="302"/>
        </pc:sldMkLst>
        <pc:spChg chg="mod">
          <ac:chgData name="Dicky Azhari" userId="24b0c7ca7993f297" providerId="LiveId" clId="{FD7F1261-54F7-48BF-8B29-3AB31CA3CB12}" dt="2023-03-15T01:35:42.106" v="55"/>
          <ac:spMkLst>
            <pc:docMk/>
            <pc:sldMk cId="3707421510" sldId="302"/>
            <ac:spMk id="2" creationId="{06A89E48-1C48-2FA9-0351-A7AFA1B3EC56}"/>
          </ac:spMkLst>
        </pc:spChg>
        <pc:graphicFrameChg chg="mod">
          <ac:chgData name="Dicky Azhari" userId="24b0c7ca7993f297" providerId="LiveId" clId="{FD7F1261-54F7-48BF-8B29-3AB31CA3CB12}" dt="2023-03-15T01:40:30.020" v="104"/>
          <ac:graphicFrameMkLst>
            <pc:docMk/>
            <pc:sldMk cId="3707421510" sldId="302"/>
            <ac:graphicFrameMk id="4194325" creationId="{00000000-0000-0000-0000-000000000000}"/>
          </ac:graphicFrameMkLst>
        </pc:graphicFrameChg>
      </pc:sldChg>
      <pc:sldChg chg="modSp add mod">
        <pc:chgData name="Dicky Azhari" userId="24b0c7ca7993f297" providerId="LiveId" clId="{FD7F1261-54F7-48BF-8B29-3AB31CA3CB12}" dt="2023-03-15T01:40:40.926" v="105"/>
        <pc:sldMkLst>
          <pc:docMk/>
          <pc:sldMk cId="1000719033" sldId="303"/>
        </pc:sldMkLst>
        <pc:spChg chg="mod">
          <ac:chgData name="Dicky Azhari" userId="24b0c7ca7993f297" providerId="LiveId" clId="{FD7F1261-54F7-48BF-8B29-3AB31CA3CB12}" dt="2023-03-15T01:35:44.569" v="56"/>
          <ac:spMkLst>
            <pc:docMk/>
            <pc:sldMk cId="1000719033" sldId="303"/>
            <ac:spMk id="2" creationId="{4392E5E7-63CE-682C-2D1C-554E9FA209EC}"/>
          </ac:spMkLst>
        </pc:spChg>
        <pc:graphicFrameChg chg="mod">
          <ac:chgData name="Dicky Azhari" userId="24b0c7ca7993f297" providerId="LiveId" clId="{FD7F1261-54F7-48BF-8B29-3AB31CA3CB12}" dt="2023-03-15T01:40:40.926" v="105"/>
          <ac:graphicFrameMkLst>
            <pc:docMk/>
            <pc:sldMk cId="1000719033" sldId="303"/>
            <ac:graphicFrameMk id="4194326" creationId="{00000000-0000-0000-0000-000000000000}"/>
          </ac:graphicFrameMkLst>
        </pc:graphicFrameChg>
      </pc:sldChg>
      <pc:sldChg chg="modSp add mod">
        <pc:chgData name="Dicky Azhari" userId="24b0c7ca7993f297" providerId="LiveId" clId="{FD7F1261-54F7-48BF-8B29-3AB31CA3CB12}" dt="2023-03-15T01:40:51.646" v="106"/>
        <pc:sldMkLst>
          <pc:docMk/>
          <pc:sldMk cId="2215517187" sldId="304"/>
        </pc:sldMkLst>
        <pc:spChg chg="mod">
          <ac:chgData name="Dicky Azhari" userId="24b0c7ca7993f297" providerId="LiveId" clId="{FD7F1261-54F7-48BF-8B29-3AB31CA3CB12}" dt="2023-03-15T01:35:47.599" v="57"/>
          <ac:spMkLst>
            <pc:docMk/>
            <pc:sldMk cId="2215517187" sldId="304"/>
            <ac:spMk id="2" creationId="{2C75F908-B774-632A-55FC-D75264DC1804}"/>
          </ac:spMkLst>
        </pc:spChg>
        <pc:graphicFrameChg chg="mod">
          <ac:chgData name="Dicky Azhari" userId="24b0c7ca7993f297" providerId="LiveId" clId="{FD7F1261-54F7-48BF-8B29-3AB31CA3CB12}" dt="2023-03-15T01:40:51.646" v="106"/>
          <ac:graphicFrameMkLst>
            <pc:docMk/>
            <pc:sldMk cId="2215517187" sldId="304"/>
            <ac:graphicFrameMk id="4194327" creationId="{00000000-0000-0000-0000-000000000000}"/>
          </ac:graphicFrameMkLst>
        </pc:graphicFrameChg>
      </pc:sldChg>
      <pc:sldChg chg="modSp add mod">
        <pc:chgData name="Dicky Azhari" userId="24b0c7ca7993f297" providerId="LiveId" clId="{FD7F1261-54F7-48BF-8B29-3AB31CA3CB12}" dt="2023-03-15T01:41:58.499" v="130" actId="20577"/>
        <pc:sldMkLst>
          <pc:docMk/>
          <pc:sldMk cId="3287813488" sldId="305"/>
        </pc:sldMkLst>
        <pc:spChg chg="mod">
          <ac:chgData name="Dicky Azhari" userId="24b0c7ca7993f297" providerId="LiveId" clId="{FD7F1261-54F7-48BF-8B29-3AB31CA3CB12}" dt="2023-03-15T01:35:50.327" v="58"/>
          <ac:spMkLst>
            <pc:docMk/>
            <pc:sldMk cId="3287813488" sldId="305"/>
            <ac:spMk id="2" creationId="{195E2F20-48B4-1190-06D7-843CBBB910B6}"/>
          </ac:spMkLst>
        </pc:spChg>
        <pc:graphicFrameChg chg="mod modGraphic">
          <ac:chgData name="Dicky Azhari" userId="24b0c7ca7993f297" providerId="LiveId" clId="{FD7F1261-54F7-48BF-8B29-3AB31CA3CB12}" dt="2023-03-15T01:41:58.499" v="130" actId="20577"/>
          <ac:graphicFrameMkLst>
            <pc:docMk/>
            <pc:sldMk cId="3287813488" sldId="305"/>
            <ac:graphicFrameMk id="4194328" creationId="{00000000-0000-0000-0000-000000000000}"/>
          </ac:graphicFrameMkLst>
        </pc:graphicFrameChg>
      </pc:sldChg>
    </pc:docChg>
  </pc:docChgLst>
  <pc:docChgLst>
    <pc:chgData name="Dicky Azhari" userId="24b0c7ca7993f297" providerId="LiveId" clId="{F1D4F1EB-CFAE-40E1-A0F2-B3D6708F9F51}"/>
    <pc:docChg chg="undo custSel addSld delSld modSld">
      <pc:chgData name="Dicky Azhari" userId="24b0c7ca7993f297" providerId="LiveId" clId="{F1D4F1EB-CFAE-40E1-A0F2-B3D6708F9F51}" dt="2023-03-14T20:11:05.048" v="781" actId="2062"/>
      <pc:docMkLst>
        <pc:docMk/>
      </pc:docMkLst>
      <pc:sldChg chg="modSp mod">
        <pc:chgData name="Dicky Azhari" userId="24b0c7ca7993f297" providerId="LiveId" clId="{F1D4F1EB-CFAE-40E1-A0F2-B3D6708F9F51}" dt="2023-03-14T19:00:12.202" v="6" actId="20577"/>
        <pc:sldMkLst>
          <pc:docMk/>
          <pc:sldMk cId="0" sldId="257"/>
        </pc:sldMkLst>
        <pc:spChg chg="mod">
          <ac:chgData name="Dicky Azhari" userId="24b0c7ca7993f297" providerId="LiveId" clId="{F1D4F1EB-CFAE-40E1-A0F2-B3D6708F9F51}" dt="2023-03-14T19:00:12.202" v="6" actId="20577"/>
          <ac:spMkLst>
            <pc:docMk/>
            <pc:sldMk cId="0" sldId="257"/>
            <ac:spMk id="1048907" creationId="{00000000-0000-0000-0000-000000000000}"/>
          </ac:spMkLst>
        </pc:spChg>
      </pc:sldChg>
      <pc:sldChg chg="modSp mod">
        <pc:chgData name="Dicky Azhari" userId="24b0c7ca7993f297" providerId="LiveId" clId="{F1D4F1EB-CFAE-40E1-A0F2-B3D6708F9F51}" dt="2023-03-14T19:11:16.803" v="24" actId="20577"/>
        <pc:sldMkLst>
          <pc:docMk/>
          <pc:sldMk cId="0" sldId="258"/>
        </pc:sldMkLst>
        <pc:spChg chg="mod">
          <ac:chgData name="Dicky Azhari" userId="24b0c7ca7993f297" providerId="LiveId" clId="{F1D4F1EB-CFAE-40E1-A0F2-B3D6708F9F51}" dt="2023-03-14T19:10:57.248" v="18" actId="20577"/>
          <ac:spMkLst>
            <pc:docMk/>
            <pc:sldMk cId="0" sldId="258"/>
            <ac:spMk id="1048914" creationId="{00000000-0000-0000-0000-000000000000}"/>
          </ac:spMkLst>
        </pc:spChg>
        <pc:spChg chg="mod">
          <ac:chgData name="Dicky Azhari" userId="24b0c7ca7993f297" providerId="LiveId" clId="{F1D4F1EB-CFAE-40E1-A0F2-B3D6708F9F51}" dt="2023-03-14T19:11:16.803" v="24" actId="20577"/>
          <ac:spMkLst>
            <pc:docMk/>
            <pc:sldMk cId="0" sldId="258"/>
            <ac:spMk id="1048915" creationId="{00000000-0000-0000-0000-000000000000}"/>
          </ac:spMkLst>
        </pc:spChg>
        <pc:spChg chg="mod">
          <ac:chgData name="Dicky Azhari" userId="24b0c7ca7993f297" providerId="LiveId" clId="{F1D4F1EB-CFAE-40E1-A0F2-B3D6708F9F51}" dt="2023-03-14T19:00:22.660" v="12" actId="20577"/>
          <ac:spMkLst>
            <pc:docMk/>
            <pc:sldMk cId="0" sldId="258"/>
            <ac:spMk id="1048917" creationId="{00000000-0000-0000-0000-000000000000}"/>
          </ac:spMkLst>
        </pc:spChg>
      </pc:sldChg>
      <pc:sldChg chg="modSp mod">
        <pc:chgData name="Dicky Azhari" userId="24b0c7ca7993f297" providerId="LiveId" clId="{F1D4F1EB-CFAE-40E1-A0F2-B3D6708F9F51}" dt="2023-03-14T19:12:57.021" v="63" actId="20577"/>
        <pc:sldMkLst>
          <pc:docMk/>
          <pc:sldMk cId="0" sldId="259"/>
        </pc:sldMkLst>
        <pc:spChg chg="mod">
          <ac:chgData name="Dicky Azhari" userId="24b0c7ca7993f297" providerId="LiveId" clId="{F1D4F1EB-CFAE-40E1-A0F2-B3D6708F9F51}" dt="2023-03-14T19:12:57.021" v="63" actId="20577"/>
          <ac:spMkLst>
            <pc:docMk/>
            <pc:sldMk cId="0" sldId="259"/>
            <ac:spMk id="1048920" creationId="{00000000-0000-0000-0000-000000000000}"/>
          </ac:spMkLst>
        </pc:spChg>
        <pc:spChg chg="mod">
          <ac:chgData name="Dicky Azhari" userId="24b0c7ca7993f297" providerId="LiveId" clId="{F1D4F1EB-CFAE-40E1-A0F2-B3D6708F9F51}" dt="2023-03-14T19:12:43.549" v="42" actId="20577"/>
          <ac:spMkLst>
            <pc:docMk/>
            <pc:sldMk cId="0" sldId="259"/>
            <ac:spMk id="1048921" creationId="{00000000-0000-0000-0000-000000000000}"/>
          </ac:spMkLst>
        </pc:spChg>
        <pc:graphicFrameChg chg="mod modGraphic">
          <ac:chgData name="Dicky Azhari" userId="24b0c7ca7993f297" providerId="LiveId" clId="{F1D4F1EB-CFAE-40E1-A0F2-B3D6708F9F51}" dt="2023-03-14T19:11:35.743" v="26" actId="122"/>
          <ac:graphicFrameMkLst>
            <pc:docMk/>
            <pc:sldMk cId="0" sldId="259"/>
            <ac:graphicFrameMk id="4194305" creationId="{00000000-0000-0000-0000-000000000000}"/>
          </ac:graphicFrameMkLst>
        </pc:graphicFrameChg>
      </pc:sldChg>
      <pc:sldChg chg="modSp mod">
        <pc:chgData name="Dicky Azhari" userId="24b0c7ca7993f297" providerId="LiveId" clId="{F1D4F1EB-CFAE-40E1-A0F2-B3D6708F9F51}" dt="2023-03-14T19:19:49.203" v="124" actId="20577"/>
        <pc:sldMkLst>
          <pc:docMk/>
          <pc:sldMk cId="0" sldId="260"/>
        </pc:sldMkLst>
        <pc:spChg chg="mod">
          <ac:chgData name="Dicky Azhari" userId="24b0c7ca7993f297" providerId="LiveId" clId="{F1D4F1EB-CFAE-40E1-A0F2-B3D6708F9F51}" dt="2023-03-14T19:13:30.160" v="85" actId="20577"/>
          <ac:spMkLst>
            <pc:docMk/>
            <pc:sldMk cId="0" sldId="260"/>
            <ac:spMk id="1048928" creationId="{00000000-0000-0000-0000-000000000000}"/>
          </ac:spMkLst>
        </pc:spChg>
        <pc:spChg chg="mod">
          <ac:chgData name="Dicky Azhari" userId="24b0c7ca7993f297" providerId="LiveId" clId="{F1D4F1EB-CFAE-40E1-A0F2-B3D6708F9F51}" dt="2023-03-14T19:19:49.203" v="124" actId="20577"/>
          <ac:spMkLst>
            <pc:docMk/>
            <pc:sldMk cId="0" sldId="260"/>
            <ac:spMk id="1048929" creationId="{00000000-0000-0000-0000-000000000000}"/>
          </ac:spMkLst>
        </pc:spChg>
        <pc:graphicFrameChg chg="mod modGraphic">
          <ac:chgData name="Dicky Azhari" userId="24b0c7ca7993f297" providerId="LiveId" clId="{F1D4F1EB-CFAE-40E1-A0F2-B3D6708F9F51}" dt="2023-03-14T19:16:38.534" v="105"/>
          <ac:graphicFrameMkLst>
            <pc:docMk/>
            <pc:sldMk cId="0" sldId="260"/>
            <ac:graphicFrameMk id="4194306" creationId="{00000000-0000-0000-0000-000000000000}"/>
          </ac:graphicFrameMkLst>
        </pc:graphicFrameChg>
      </pc:sldChg>
      <pc:sldChg chg="modSp mod">
        <pc:chgData name="Dicky Azhari" userId="24b0c7ca7993f297" providerId="LiveId" clId="{F1D4F1EB-CFAE-40E1-A0F2-B3D6708F9F51}" dt="2023-03-14T19:23:12.406" v="159" actId="27918"/>
        <pc:sldMkLst>
          <pc:docMk/>
          <pc:sldMk cId="0" sldId="261"/>
        </pc:sldMkLst>
        <pc:spChg chg="mod">
          <ac:chgData name="Dicky Azhari" userId="24b0c7ca7993f297" providerId="LiveId" clId="{F1D4F1EB-CFAE-40E1-A0F2-B3D6708F9F51}" dt="2023-03-14T19:22:16.599" v="147" actId="20577"/>
          <ac:spMkLst>
            <pc:docMk/>
            <pc:sldMk cId="0" sldId="261"/>
            <ac:spMk id="1048931" creationId="{00000000-0000-0000-0000-000000000000}"/>
          </ac:spMkLst>
        </pc:spChg>
        <pc:graphicFrameChg chg="mod modGraphic">
          <ac:chgData name="Dicky Azhari" userId="24b0c7ca7993f297" providerId="LiveId" clId="{F1D4F1EB-CFAE-40E1-A0F2-B3D6708F9F51}" dt="2023-03-14T19:22:51.449" v="155" actId="122"/>
          <ac:graphicFrameMkLst>
            <pc:docMk/>
            <pc:sldMk cId="0" sldId="261"/>
            <ac:graphicFrameMk id="4194308" creationId="{00000000-0000-0000-0000-000000000000}"/>
          </ac:graphicFrameMkLst>
        </pc:graphicFrameChg>
      </pc:sldChg>
      <pc:sldChg chg="modSp mod">
        <pc:chgData name="Dicky Azhari" userId="24b0c7ca7993f297" providerId="LiveId" clId="{F1D4F1EB-CFAE-40E1-A0F2-B3D6708F9F51}" dt="2023-03-14T19:27:07.228" v="262" actId="20577"/>
        <pc:sldMkLst>
          <pc:docMk/>
          <pc:sldMk cId="0" sldId="262"/>
        </pc:sldMkLst>
        <pc:spChg chg="mod">
          <ac:chgData name="Dicky Azhari" userId="24b0c7ca7993f297" providerId="LiveId" clId="{F1D4F1EB-CFAE-40E1-A0F2-B3D6708F9F51}" dt="2023-03-14T19:23:36.355" v="181" actId="20577"/>
          <ac:spMkLst>
            <pc:docMk/>
            <pc:sldMk cId="0" sldId="262"/>
            <ac:spMk id="1048932" creationId="{00000000-0000-0000-0000-000000000000}"/>
          </ac:spMkLst>
        </pc:spChg>
        <pc:spChg chg="mod">
          <ac:chgData name="Dicky Azhari" userId="24b0c7ca7993f297" providerId="LiveId" clId="{F1D4F1EB-CFAE-40E1-A0F2-B3D6708F9F51}" dt="2023-03-14T19:27:07.228" v="262" actId="20577"/>
          <ac:spMkLst>
            <pc:docMk/>
            <pc:sldMk cId="0" sldId="262"/>
            <ac:spMk id="1048933" creationId="{00000000-0000-0000-0000-000000000000}"/>
          </ac:spMkLst>
        </pc:spChg>
        <pc:graphicFrameChg chg="mod modGraphic">
          <ac:chgData name="Dicky Azhari" userId="24b0c7ca7993f297" providerId="LiveId" clId="{F1D4F1EB-CFAE-40E1-A0F2-B3D6708F9F51}" dt="2023-03-14T19:26:40.679" v="239"/>
          <ac:graphicFrameMkLst>
            <pc:docMk/>
            <pc:sldMk cId="0" sldId="262"/>
            <ac:graphicFrameMk id="4194309" creationId="{00000000-0000-0000-0000-000000000000}"/>
          </ac:graphicFrameMkLst>
        </pc:graphicFrameChg>
      </pc:sldChg>
      <pc:sldChg chg="modSp mod">
        <pc:chgData name="Dicky Azhari" userId="24b0c7ca7993f297" providerId="LiveId" clId="{F1D4F1EB-CFAE-40E1-A0F2-B3D6708F9F51}" dt="2023-03-14T19:29:39.890" v="294" actId="20577"/>
        <pc:sldMkLst>
          <pc:docMk/>
          <pc:sldMk cId="0" sldId="263"/>
        </pc:sldMkLst>
        <pc:spChg chg="mod">
          <ac:chgData name="Dicky Azhari" userId="24b0c7ca7993f297" providerId="LiveId" clId="{F1D4F1EB-CFAE-40E1-A0F2-B3D6708F9F51}" dt="2023-03-14T19:27:31.936" v="268" actId="20577"/>
          <ac:spMkLst>
            <pc:docMk/>
            <pc:sldMk cId="0" sldId="263"/>
            <ac:spMk id="1048934" creationId="{00000000-0000-0000-0000-000000000000}"/>
          </ac:spMkLst>
        </pc:spChg>
        <pc:spChg chg="mod">
          <ac:chgData name="Dicky Azhari" userId="24b0c7ca7993f297" providerId="LiveId" clId="{F1D4F1EB-CFAE-40E1-A0F2-B3D6708F9F51}" dt="2023-03-14T19:29:39.890" v="294" actId="20577"/>
          <ac:spMkLst>
            <pc:docMk/>
            <pc:sldMk cId="0" sldId="263"/>
            <ac:spMk id="1048935" creationId="{00000000-0000-0000-0000-000000000000}"/>
          </ac:spMkLst>
        </pc:spChg>
        <pc:spChg chg="mod">
          <ac:chgData name="Dicky Azhari" userId="24b0c7ca7993f297" providerId="LiveId" clId="{F1D4F1EB-CFAE-40E1-A0F2-B3D6708F9F51}" dt="2023-03-14T19:28:58.640" v="283" actId="20577"/>
          <ac:spMkLst>
            <pc:docMk/>
            <pc:sldMk cId="0" sldId="263"/>
            <ac:spMk id="1048936" creationId="{00000000-0000-0000-0000-000000000000}"/>
          </ac:spMkLst>
        </pc:spChg>
        <pc:graphicFrameChg chg="mod">
          <ac:chgData name="Dicky Azhari" userId="24b0c7ca7993f297" providerId="LiveId" clId="{F1D4F1EB-CFAE-40E1-A0F2-B3D6708F9F51}" dt="2023-03-14T19:28:37.378" v="274"/>
          <ac:graphicFrameMkLst>
            <pc:docMk/>
            <pc:sldMk cId="0" sldId="263"/>
            <ac:graphicFrameMk id="4194310" creationId="{00000000-0000-0000-0000-000000000000}"/>
          </ac:graphicFrameMkLst>
        </pc:graphicFrameChg>
      </pc:sldChg>
      <pc:sldChg chg="modSp">
        <pc:chgData name="Dicky Azhari" userId="24b0c7ca7993f297" providerId="LiveId" clId="{F1D4F1EB-CFAE-40E1-A0F2-B3D6708F9F51}" dt="2023-03-14T19:30:49.029" v="295"/>
        <pc:sldMkLst>
          <pc:docMk/>
          <pc:sldMk cId="0" sldId="264"/>
        </pc:sldMkLst>
        <pc:graphicFrameChg chg="mod">
          <ac:chgData name="Dicky Azhari" userId="24b0c7ca7993f297" providerId="LiveId" clId="{F1D4F1EB-CFAE-40E1-A0F2-B3D6708F9F51}" dt="2023-03-14T19:30:49.029" v="295"/>
          <ac:graphicFrameMkLst>
            <pc:docMk/>
            <pc:sldMk cId="0" sldId="264"/>
            <ac:graphicFrameMk id="4194311" creationId="{00000000-0000-0000-0000-000000000000}"/>
          </ac:graphicFrameMkLst>
        </pc:graphicFrameChg>
      </pc:sldChg>
      <pc:sldChg chg="modSp mod">
        <pc:chgData name="Dicky Azhari" userId="24b0c7ca7993f297" providerId="LiveId" clId="{F1D4F1EB-CFAE-40E1-A0F2-B3D6708F9F51}" dt="2023-03-14T19:31:22.538" v="299" actId="207"/>
        <pc:sldMkLst>
          <pc:docMk/>
          <pc:sldMk cId="0" sldId="265"/>
        </pc:sldMkLst>
        <pc:graphicFrameChg chg="mod modGraphic">
          <ac:chgData name="Dicky Azhari" userId="24b0c7ca7993f297" providerId="LiveId" clId="{F1D4F1EB-CFAE-40E1-A0F2-B3D6708F9F51}" dt="2023-03-14T19:31:22.538" v="299" actId="207"/>
          <ac:graphicFrameMkLst>
            <pc:docMk/>
            <pc:sldMk cId="0" sldId="265"/>
            <ac:graphicFrameMk id="4194312" creationId="{00000000-0000-0000-0000-000000000000}"/>
          </ac:graphicFrameMkLst>
        </pc:graphicFrameChg>
      </pc:sldChg>
      <pc:sldChg chg="modSp mod">
        <pc:chgData name="Dicky Azhari" userId="24b0c7ca7993f297" providerId="LiveId" clId="{F1D4F1EB-CFAE-40E1-A0F2-B3D6708F9F51}" dt="2023-03-14T19:31:39.896" v="301" actId="207"/>
        <pc:sldMkLst>
          <pc:docMk/>
          <pc:sldMk cId="0" sldId="266"/>
        </pc:sldMkLst>
        <pc:graphicFrameChg chg="mod modGraphic">
          <ac:chgData name="Dicky Azhari" userId="24b0c7ca7993f297" providerId="LiveId" clId="{F1D4F1EB-CFAE-40E1-A0F2-B3D6708F9F51}" dt="2023-03-14T19:31:39.896" v="301" actId="207"/>
          <ac:graphicFrameMkLst>
            <pc:docMk/>
            <pc:sldMk cId="0" sldId="266"/>
            <ac:graphicFrameMk id="4194313" creationId="{00000000-0000-0000-0000-000000000000}"/>
          </ac:graphicFrameMkLst>
        </pc:graphicFrameChg>
      </pc:sldChg>
      <pc:sldChg chg="modSp mod">
        <pc:chgData name="Dicky Azhari" userId="24b0c7ca7993f297" providerId="LiveId" clId="{F1D4F1EB-CFAE-40E1-A0F2-B3D6708F9F51}" dt="2023-03-14T19:31:58.243" v="304" actId="122"/>
        <pc:sldMkLst>
          <pc:docMk/>
          <pc:sldMk cId="0" sldId="267"/>
        </pc:sldMkLst>
        <pc:graphicFrameChg chg="mod modGraphic">
          <ac:chgData name="Dicky Azhari" userId="24b0c7ca7993f297" providerId="LiveId" clId="{F1D4F1EB-CFAE-40E1-A0F2-B3D6708F9F51}" dt="2023-03-14T19:31:58.243" v="304" actId="122"/>
          <ac:graphicFrameMkLst>
            <pc:docMk/>
            <pc:sldMk cId="0" sldId="267"/>
            <ac:graphicFrameMk id="4194314" creationId="{00000000-0000-0000-0000-000000000000}"/>
          </ac:graphicFrameMkLst>
        </pc:graphicFrameChg>
      </pc:sldChg>
      <pc:sldChg chg="modSp mod">
        <pc:chgData name="Dicky Azhari" userId="24b0c7ca7993f297" providerId="LiveId" clId="{F1D4F1EB-CFAE-40E1-A0F2-B3D6708F9F51}" dt="2023-03-14T19:34:54.368" v="323"/>
        <pc:sldMkLst>
          <pc:docMk/>
          <pc:sldMk cId="0" sldId="268"/>
        </pc:sldMkLst>
        <pc:spChg chg="mod">
          <ac:chgData name="Dicky Azhari" userId="24b0c7ca7993f297" providerId="LiveId" clId="{F1D4F1EB-CFAE-40E1-A0F2-B3D6708F9F51}" dt="2023-03-14T19:34:54.368" v="323"/>
          <ac:spMkLst>
            <pc:docMk/>
            <pc:sldMk cId="0" sldId="268"/>
            <ac:spMk id="1048950" creationId="{00000000-0000-0000-0000-000000000000}"/>
          </ac:spMkLst>
        </pc:spChg>
        <pc:graphicFrameChg chg="mod">
          <ac:chgData name="Dicky Azhari" userId="24b0c7ca7993f297" providerId="LiveId" clId="{F1D4F1EB-CFAE-40E1-A0F2-B3D6708F9F51}" dt="2023-03-14T19:33:09.260" v="305"/>
          <ac:graphicFrameMkLst>
            <pc:docMk/>
            <pc:sldMk cId="0" sldId="268"/>
            <ac:graphicFrameMk id="4194315" creationId="{00000000-0000-0000-0000-000000000000}"/>
          </ac:graphicFrameMkLst>
        </pc:graphicFrameChg>
      </pc:sldChg>
      <pc:sldChg chg="modSp">
        <pc:chgData name="Dicky Azhari" userId="24b0c7ca7993f297" providerId="LiveId" clId="{F1D4F1EB-CFAE-40E1-A0F2-B3D6708F9F51}" dt="2023-03-14T19:33:22.717" v="306"/>
        <pc:sldMkLst>
          <pc:docMk/>
          <pc:sldMk cId="0" sldId="269"/>
        </pc:sldMkLst>
        <pc:graphicFrameChg chg="mod">
          <ac:chgData name="Dicky Azhari" userId="24b0c7ca7993f297" providerId="LiveId" clId="{F1D4F1EB-CFAE-40E1-A0F2-B3D6708F9F51}" dt="2023-03-14T19:33:22.717" v="306"/>
          <ac:graphicFrameMkLst>
            <pc:docMk/>
            <pc:sldMk cId="0" sldId="269"/>
            <ac:graphicFrameMk id="4194316" creationId="{00000000-0000-0000-0000-000000000000}"/>
          </ac:graphicFrameMkLst>
        </pc:graphicFrameChg>
      </pc:sldChg>
      <pc:sldChg chg="modSp mod">
        <pc:chgData name="Dicky Azhari" userId="24b0c7ca7993f297" providerId="LiveId" clId="{F1D4F1EB-CFAE-40E1-A0F2-B3D6708F9F51}" dt="2023-03-14T19:34:51.641" v="322"/>
        <pc:sldMkLst>
          <pc:docMk/>
          <pc:sldMk cId="0" sldId="270"/>
        </pc:sldMkLst>
        <pc:spChg chg="mod">
          <ac:chgData name="Dicky Azhari" userId="24b0c7ca7993f297" providerId="LiveId" clId="{F1D4F1EB-CFAE-40E1-A0F2-B3D6708F9F51}" dt="2023-03-14T19:34:51.641" v="322"/>
          <ac:spMkLst>
            <pc:docMk/>
            <pc:sldMk cId="0" sldId="270"/>
            <ac:spMk id="1048952" creationId="{00000000-0000-0000-0000-000000000000}"/>
          </ac:spMkLst>
        </pc:spChg>
        <pc:graphicFrameChg chg="mod">
          <ac:chgData name="Dicky Azhari" userId="24b0c7ca7993f297" providerId="LiveId" clId="{F1D4F1EB-CFAE-40E1-A0F2-B3D6708F9F51}" dt="2023-03-14T19:33:34.807" v="307"/>
          <ac:graphicFrameMkLst>
            <pc:docMk/>
            <pc:sldMk cId="0" sldId="270"/>
            <ac:graphicFrameMk id="4194317" creationId="{00000000-0000-0000-0000-000000000000}"/>
          </ac:graphicFrameMkLst>
        </pc:graphicFrameChg>
      </pc:sldChg>
      <pc:sldChg chg="modSp mod">
        <pc:chgData name="Dicky Azhari" userId="24b0c7ca7993f297" providerId="LiveId" clId="{F1D4F1EB-CFAE-40E1-A0F2-B3D6708F9F51}" dt="2023-03-14T19:34:49.321" v="321"/>
        <pc:sldMkLst>
          <pc:docMk/>
          <pc:sldMk cId="0" sldId="271"/>
        </pc:sldMkLst>
        <pc:spChg chg="mod">
          <ac:chgData name="Dicky Azhari" userId="24b0c7ca7993f297" providerId="LiveId" clId="{F1D4F1EB-CFAE-40E1-A0F2-B3D6708F9F51}" dt="2023-03-14T19:34:49.321" v="321"/>
          <ac:spMkLst>
            <pc:docMk/>
            <pc:sldMk cId="0" sldId="271"/>
            <ac:spMk id="1048953" creationId="{00000000-0000-0000-0000-000000000000}"/>
          </ac:spMkLst>
        </pc:spChg>
        <pc:graphicFrameChg chg="mod">
          <ac:chgData name="Dicky Azhari" userId="24b0c7ca7993f297" providerId="LiveId" clId="{F1D4F1EB-CFAE-40E1-A0F2-B3D6708F9F51}" dt="2023-03-14T19:33:49.232" v="308"/>
          <ac:graphicFrameMkLst>
            <pc:docMk/>
            <pc:sldMk cId="0" sldId="271"/>
            <ac:graphicFrameMk id="4194318" creationId="{00000000-0000-0000-0000-000000000000}"/>
          </ac:graphicFrameMkLst>
        </pc:graphicFrameChg>
      </pc:sldChg>
      <pc:sldChg chg="modSp mod">
        <pc:chgData name="Dicky Azhari" userId="24b0c7ca7993f297" providerId="LiveId" clId="{F1D4F1EB-CFAE-40E1-A0F2-B3D6708F9F51}" dt="2023-03-14T19:34:47.023" v="320"/>
        <pc:sldMkLst>
          <pc:docMk/>
          <pc:sldMk cId="0" sldId="272"/>
        </pc:sldMkLst>
        <pc:spChg chg="mod">
          <ac:chgData name="Dicky Azhari" userId="24b0c7ca7993f297" providerId="LiveId" clId="{F1D4F1EB-CFAE-40E1-A0F2-B3D6708F9F51}" dt="2023-03-14T19:34:47.023" v="320"/>
          <ac:spMkLst>
            <pc:docMk/>
            <pc:sldMk cId="0" sldId="272"/>
            <ac:spMk id="1048954" creationId="{00000000-0000-0000-0000-000000000000}"/>
          </ac:spMkLst>
        </pc:spChg>
        <pc:graphicFrameChg chg="mod">
          <ac:chgData name="Dicky Azhari" userId="24b0c7ca7993f297" providerId="LiveId" clId="{F1D4F1EB-CFAE-40E1-A0F2-B3D6708F9F51}" dt="2023-03-14T19:34:06.527" v="309"/>
          <ac:graphicFrameMkLst>
            <pc:docMk/>
            <pc:sldMk cId="0" sldId="272"/>
            <ac:graphicFrameMk id="4194319" creationId="{00000000-0000-0000-0000-000000000000}"/>
          </ac:graphicFrameMkLst>
        </pc:graphicFrameChg>
      </pc:sldChg>
      <pc:sldChg chg="modSp mod">
        <pc:chgData name="Dicky Azhari" userId="24b0c7ca7993f297" providerId="LiveId" clId="{F1D4F1EB-CFAE-40E1-A0F2-B3D6708F9F51}" dt="2023-03-14T20:11:05.048" v="781" actId="2062"/>
        <pc:sldMkLst>
          <pc:docMk/>
          <pc:sldMk cId="0" sldId="273"/>
        </pc:sldMkLst>
        <pc:spChg chg="mod">
          <ac:chgData name="Dicky Azhari" userId="24b0c7ca7993f297" providerId="LiveId" clId="{F1D4F1EB-CFAE-40E1-A0F2-B3D6708F9F51}" dt="2023-03-14T19:34:42.463" v="319" actId="20577"/>
          <ac:spMkLst>
            <pc:docMk/>
            <pc:sldMk cId="0" sldId="273"/>
            <ac:spMk id="1048955" creationId="{00000000-0000-0000-0000-000000000000}"/>
          </ac:spMkLst>
        </pc:spChg>
        <pc:graphicFrameChg chg="mod modGraphic">
          <ac:chgData name="Dicky Azhari" userId="24b0c7ca7993f297" providerId="LiveId" clId="{F1D4F1EB-CFAE-40E1-A0F2-B3D6708F9F51}" dt="2023-03-14T20:11:05.048" v="781" actId="2062"/>
          <ac:graphicFrameMkLst>
            <pc:docMk/>
            <pc:sldMk cId="0" sldId="273"/>
            <ac:graphicFrameMk id="4194320" creationId="{00000000-0000-0000-0000-000000000000}"/>
          </ac:graphicFrameMkLst>
        </pc:graphicFrameChg>
      </pc:sldChg>
      <pc:sldChg chg="modSp mod">
        <pc:chgData name="Dicky Azhari" userId="24b0c7ca7993f297" providerId="LiveId" clId="{F1D4F1EB-CFAE-40E1-A0F2-B3D6708F9F51}" dt="2023-03-14T20:10:45.697" v="777" actId="20577"/>
        <pc:sldMkLst>
          <pc:docMk/>
          <pc:sldMk cId="0" sldId="274"/>
        </pc:sldMkLst>
        <pc:spChg chg="mod">
          <ac:chgData name="Dicky Azhari" userId="24b0c7ca7993f297" providerId="LiveId" clId="{F1D4F1EB-CFAE-40E1-A0F2-B3D6708F9F51}" dt="2023-03-14T20:09:32.455" v="746" actId="20577"/>
          <ac:spMkLst>
            <pc:docMk/>
            <pc:sldMk cId="0" sldId="274"/>
            <ac:spMk id="1048956" creationId="{00000000-0000-0000-0000-000000000000}"/>
          </ac:spMkLst>
        </pc:spChg>
        <pc:spChg chg="mod">
          <ac:chgData name="Dicky Azhari" userId="24b0c7ca7993f297" providerId="LiveId" clId="{F1D4F1EB-CFAE-40E1-A0F2-B3D6708F9F51}" dt="2023-03-14T20:10:45.697" v="777" actId="20577"/>
          <ac:spMkLst>
            <pc:docMk/>
            <pc:sldMk cId="0" sldId="274"/>
            <ac:spMk id="1048957" creationId="{00000000-0000-0000-0000-000000000000}"/>
          </ac:spMkLst>
        </pc:spChg>
        <pc:graphicFrameChg chg="mod modGraphic">
          <ac:chgData name="Dicky Azhari" userId="24b0c7ca7993f297" providerId="LiveId" clId="{F1D4F1EB-CFAE-40E1-A0F2-B3D6708F9F51}" dt="2023-03-14T20:09:23.854" v="735" actId="20577"/>
          <ac:graphicFrameMkLst>
            <pc:docMk/>
            <pc:sldMk cId="0" sldId="274"/>
            <ac:graphicFrameMk id="4194321" creationId="{00000000-0000-0000-0000-000000000000}"/>
          </ac:graphicFrameMkLst>
        </pc:graphicFrameChg>
        <pc:graphicFrameChg chg="mod modGraphic">
          <ac:chgData name="Dicky Azhari" userId="24b0c7ca7993f297" providerId="LiveId" clId="{F1D4F1EB-CFAE-40E1-A0F2-B3D6708F9F51}" dt="2023-03-14T20:10:02.600" v="752"/>
          <ac:graphicFrameMkLst>
            <pc:docMk/>
            <pc:sldMk cId="0" sldId="274"/>
            <ac:graphicFrameMk id="4194322" creationId="{00000000-0000-0000-0000-000000000000}"/>
          </ac:graphicFrameMkLst>
        </pc:graphicFrameChg>
      </pc:sldChg>
      <pc:sldChg chg="modSp mod">
        <pc:chgData name="Dicky Azhari" userId="24b0c7ca7993f297" providerId="LiveId" clId="{F1D4F1EB-CFAE-40E1-A0F2-B3D6708F9F51}" dt="2023-03-14T19:45:44.931" v="350"/>
        <pc:sldMkLst>
          <pc:docMk/>
          <pc:sldMk cId="0" sldId="275"/>
        </pc:sldMkLst>
        <pc:spChg chg="mod">
          <ac:chgData name="Dicky Azhari" userId="24b0c7ca7993f297" providerId="LiveId" clId="{F1D4F1EB-CFAE-40E1-A0F2-B3D6708F9F51}" dt="2023-03-14T19:36:08.293" v="339" actId="20577"/>
          <ac:spMkLst>
            <pc:docMk/>
            <pc:sldMk cId="0" sldId="275"/>
            <ac:spMk id="1048958" creationId="{00000000-0000-0000-0000-000000000000}"/>
          </ac:spMkLst>
        </pc:spChg>
        <pc:graphicFrameChg chg="mod">
          <ac:chgData name="Dicky Azhari" userId="24b0c7ca7993f297" providerId="LiveId" clId="{F1D4F1EB-CFAE-40E1-A0F2-B3D6708F9F51}" dt="2023-03-14T19:45:44.931" v="350"/>
          <ac:graphicFrameMkLst>
            <pc:docMk/>
            <pc:sldMk cId="0" sldId="275"/>
            <ac:graphicFrameMk id="4194323" creationId="{00000000-0000-0000-0000-000000000000}"/>
          </ac:graphicFrameMkLst>
        </pc:graphicFrameChg>
      </pc:sldChg>
      <pc:sldChg chg="addSp delSp modSp mod">
        <pc:chgData name="Dicky Azhari" userId="24b0c7ca7993f297" providerId="LiveId" clId="{F1D4F1EB-CFAE-40E1-A0F2-B3D6708F9F51}" dt="2023-03-14T19:45:56.086" v="351"/>
        <pc:sldMkLst>
          <pc:docMk/>
          <pc:sldMk cId="0" sldId="276"/>
        </pc:sldMkLst>
        <pc:spChg chg="add mod">
          <ac:chgData name="Dicky Azhari" userId="24b0c7ca7993f297" providerId="LiveId" clId="{F1D4F1EB-CFAE-40E1-A0F2-B3D6708F9F51}" dt="2023-03-14T19:36:14.689" v="341"/>
          <ac:spMkLst>
            <pc:docMk/>
            <pc:sldMk cId="0" sldId="276"/>
            <ac:spMk id="2" creationId="{6BA8E125-D7E3-15DA-4102-FFBDAA468A29}"/>
          </ac:spMkLst>
        </pc:spChg>
        <pc:spChg chg="del">
          <ac:chgData name="Dicky Azhari" userId="24b0c7ca7993f297" providerId="LiveId" clId="{F1D4F1EB-CFAE-40E1-A0F2-B3D6708F9F51}" dt="2023-03-14T19:36:14.111" v="340" actId="478"/>
          <ac:spMkLst>
            <pc:docMk/>
            <pc:sldMk cId="0" sldId="276"/>
            <ac:spMk id="1048959" creationId="{00000000-0000-0000-0000-000000000000}"/>
          </ac:spMkLst>
        </pc:spChg>
        <pc:graphicFrameChg chg="mod">
          <ac:chgData name="Dicky Azhari" userId="24b0c7ca7993f297" providerId="LiveId" clId="{F1D4F1EB-CFAE-40E1-A0F2-B3D6708F9F51}" dt="2023-03-14T19:45:56.086" v="351"/>
          <ac:graphicFrameMkLst>
            <pc:docMk/>
            <pc:sldMk cId="0" sldId="276"/>
            <ac:graphicFrameMk id="4194324" creationId="{00000000-0000-0000-0000-000000000000}"/>
          </ac:graphicFrameMkLst>
        </pc:graphicFrameChg>
      </pc:sldChg>
      <pc:sldChg chg="addSp delSp modSp mod">
        <pc:chgData name="Dicky Azhari" userId="24b0c7ca7993f297" providerId="LiveId" clId="{F1D4F1EB-CFAE-40E1-A0F2-B3D6708F9F51}" dt="2023-03-14T19:46:10.136" v="352"/>
        <pc:sldMkLst>
          <pc:docMk/>
          <pc:sldMk cId="0" sldId="277"/>
        </pc:sldMkLst>
        <pc:spChg chg="add mod">
          <ac:chgData name="Dicky Azhari" userId="24b0c7ca7993f297" providerId="LiveId" clId="{F1D4F1EB-CFAE-40E1-A0F2-B3D6708F9F51}" dt="2023-03-14T19:36:18.031" v="343"/>
          <ac:spMkLst>
            <pc:docMk/>
            <pc:sldMk cId="0" sldId="277"/>
            <ac:spMk id="2" creationId="{06A89E48-1C48-2FA9-0351-A7AFA1B3EC56}"/>
          </ac:spMkLst>
        </pc:spChg>
        <pc:spChg chg="del">
          <ac:chgData name="Dicky Azhari" userId="24b0c7ca7993f297" providerId="LiveId" clId="{F1D4F1EB-CFAE-40E1-A0F2-B3D6708F9F51}" dt="2023-03-14T19:36:17.675" v="342" actId="478"/>
          <ac:spMkLst>
            <pc:docMk/>
            <pc:sldMk cId="0" sldId="277"/>
            <ac:spMk id="1048960" creationId="{00000000-0000-0000-0000-000000000000}"/>
          </ac:spMkLst>
        </pc:spChg>
        <pc:graphicFrameChg chg="mod">
          <ac:chgData name="Dicky Azhari" userId="24b0c7ca7993f297" providerId="LiveId" clId="{F1D4F1EB-CFAE-40E1-A0F2-B3D6708F9F51}" dt="2023-03-14T19:46:10.136" v="352"/>
          <ac:graphicFrameMkLst>
            <pc:docMk/>
            <pc:sldMk cId="0" sldId="277"/>
            <ac:graphicFrameMk id="4194325" creationId="{00000000-0000-0000-0000-000000000000}"/>
          </ac:graphicFrameMkLst>
        </pc:graphicFrameChg>
      </pc:sldChg>
      <pc:sldChg chg="addSp delSp modSp mod">
        <pc:chgData name="Dicky Azhari" userId="24b0c7ca7993f297" providerId="LiveId" clId="{F1D4F1EB-CFAE-40E1-A0F2-B3D6708F9F51}" dt="2023-03-14T19:47:10.135" v="363" actId="121"/>
        <pc:sldMkLst>
          <pc:docMk/>
          <pc:sldMk cId="0" sldId="278"/>
        </pc:sldMkLst>
        <pc:spChg chg="add mod">
          <ac:chgData name="Dicky Azhari" userId="24b0c7ca7993f297" providerId="LiveId" clId="{F1D4F1EB-CFAE-40E1-A0F2-B3D6708F9F51}" dt="2023-03-14T19:36:21.638" v="345"/>
          <ac:spMkLst>
            <pc:docMk/>
            <pc:sldMk cId="0" sldId="278"/>
            <ac:spMk id="2" creationId="{4392E5E7-63CE-682C-2D1C-554E9FA209EC}"/>
          </ac:spMkLst>
        </pc:spChg>
        <pc:spChg chg="del">
          <ac:chgData name="Dicky Azhari" userId="24b0c7ca7993f297" providerId="LiveId" clId="{F1D4F1EB-CFAE-40E1-A0F2-B3D6708F9F51}" dt="2023-03-14T19:36:21.150" v="344" actId="478"/>
          <ac:spMkLst>
            <pc:docMk/>
            <pc:sldMk cId="0" sldId="278"/>
            <ac:spMk id="1048961" creationId="{00000000-0000-0000-0000-000000000000}"/>
          </ac:spMkLst>
        </pc:spChg>
        <pc:graphicFrameChg chg="mod modGraphic">
          <ac:chgData name="Dicky Azhari" userId="24b0c7ca7993f297" providerId="LiveId" clId="{F1D4F1EB-CFAE-40E1-A0F2-B3D6708F9F51}" dt="2023-03-14T19:47:10.135" v="363" actId="121"/>
          <ac:graphicFrameMkLst>
            <pc:docMk/>
            <pc:sldMk cId="0" sldId="278"/>
            <ac:graphicFrameMk id="4194326" creationId="{00000000-0000-0000-0000-000000000000}"/>
          </ac:graphicFrameMkLst>
        </pc:graphicFrameChg>
      </pc:sldChg>
      <pc:sldChg chg="addSp delSp modSp mod">
        <pc:chgData name="Dicky Azhari" userId="24b0c7ca7993f297" providerId="LiveId" clId="{F1D4F1EB-CFAE-40E1-A0F2-B3D6708F9F51}" dt="2023-03-14T19:47:20.982" v="364"/>
        <pc:sldMkLst>
          <pc:docMk/>
          <pc:sldMk cId="0" sldId="279"/>
        </pc:sldMkLst>
        <pc:spChg chg="add mod">
          <ac:chgData name="Dicky Azhari" userId="24b0c7ca7993f297" providerId="LiveId" clId="{F1D4F1EB-CFAE-40E1-A0F2-B3D6708F9F51}" dt="2023-03-14T19:36:25.532" v="347"/>
          <ac:spMkLst>
            <pc:docMk/>
            <pc:sldMk cId="0" sldId="279"/>
            <ac:spMk id="2" creationId="{2C75F908-B774-632A-55FC-D75264DC1804}"/>
          </ac:spMkLst>
        </pc:spChg>
        <pc:spChg chg="del">
          <ac:chgData name="Dicky Azhari" userId="24b0c7ca7993f297" providerId="LiveId" clId="{F1D4F1EB-CFAE-40E1-A0F2-B3D6708F9F51}" dt="2023-03-14T19:36:25.174" v="346" actId="478"/>
          <ac:spMkLst>
            <pc:docMk/>
            <pc:sldMk cId="0" sldId="279"/>
            <ac:spMk id="1048962" creationId="{00000000-0000-0000-0000-000000000000}"/>
          </ac:spMkLst>
        </pc:spChg>
        <pc:graphicFrameChg chg="mod">
          <ac:chgData name="Dicky Azhari" userId="24b0c7ca7993f297" providerId="LiveId" clId="{F1D4F1EB-CFAE-40E1-A0F2-B3D6708F9F51}" dt="2023-03-14T19:47:20.982" v="364"/>
          <ac:graphicFrameMkLst>
            <pc:docMk/>
            <pc:sldMk cId="0" sldId="279"/>
            <ac:graphicFrameMk id="4194327" creationId="{00000000-0000-0000-0000-000000000000}"/>
          </ac:graphicFrameMkLst>
        </pc:graphicFrameChg>
      </pc:sldChg>
      <pc:sldChg chg="addSp delSp modSp mod">
        <pc:chgData name="Dicky Azhari" userId="24b0c7ca7993f297" providerId="LiveId" clId="{F1D4F1EB-CFAE-40E1-A0F2-B3D6708F9F51}" dt="2023-03-14T19:48:44.880" v="388" actId="20577"/>
        <pc:sldMkLst>
          <pc:docMk/>
          <pc:sldMk cId="0" sldId="280"/>
        </pc:sldMkLst>
        <pc:spChg chg="add mod">
          <ac:chgData name="Dicky Azhari" userId="24b0c7ca7993f297" providerId="LiveId" clId="{F1D4F1EB-CFAE-40E1-A0F2-B3D6708F9F51}" dt="2023-03-14T19:36:29.996" v="349"/>
          <ac:spMkLst>
            <pc:docMk/>
            <pc:sldMk cId="0" sldId="280"/>
            <ac:spMk id="2" creationId="{195E2F20-48B4-1190-06D7-843CBBB910B6}"/>
          </ac:spMkLst>
        </pc:spChg>
        <pc:spChg chg="del">
          <ac:chgData name="Dicky Azhari" userId="24b0c7ca7993f297" providerId="LiveId" clId="{F1D4F1EB-CFAE-40E1-A0F2-B3D6708F9F51}" dt="2023-03-14T19:36:29.606" v="348" actId="478"/>
          <ac:spMkLst>
            <pc:docMk/>
            <pc:sldMk cId="0" sldId="280"/>
            <ac:spMk id="1048963" creationId="{00000000-0000-0000-0000-000000000000}"/>
          </ac:spMkLst>
        </pc:spChg>
        <pc:graphicFrameChg chg="mod modGraphic">
          <ac:chgData name="Dicky Azhari" userId="24b0c7ca7993f297" providerId="LiveId" clId="{F1D4F1EB-CFAE-40E1-A0F2-B3D6708F9F51}" dt="2023-03-14T19:48:44.880" v="388" actId="20577"/>
          <ac:graphicFrameMkLst>
            <pc:docMk/>
            <pc:sldMk cId="0" sldId="280"/>
            <ac:graphicFrameMk id="4194328" creationId="{00000000-0000-0000-0000-000000000000}"/>
          </ac:graphicFrameMkLst>
        </pc:graphicFrameChg>
      </pc:sldChg>
      <pc:sldChg chg="modSp del mod">
        <pc:chgData name="Dicky Azhari" userId="24b0c7ca7993f297" providerId="LiveId" clId="{F1D4F1EB-CFAE-40E1-A0F2-B3D6708F9F51}" dt="2023-03-14T20:00:00.152" v="571" actId="47"/>
        <pc:sldMkLst>
          <pc:docMk/>
          <pc:sldMk cId="0" sldId="281"/>
        </pc:sldMkLst>
        <pc:spChg chg="mod">
          <ac:chgData name="Dicky Azhari" userId="24b0c7ca7993f297" providerId="LiveId" clId="{F1D4F1EB-CFAE-40E1-A0F2-B3D6708F9F51}" dt="2023-03-14T19:48:54.449" v="395" actId="20577"/>
          <ac:spMkLst>
            <pc:docMk/>
            <pc:sldMk cId="0" sldId="281"/>
            <ac:spMk id="1048964" creationId="{00000000-0000-0000-0000-000000000000}"/>
          </ac:spMkLst>
        </pc:spChg>
        <pc:graphicFrameChg chg="mod modGraphic">
          <ac:chgData name="Dicky Azhari" userId="24b0c7ca7993f297" providerId="LiveId" clId="{F1D4F1EB-CFAE-40E1-A0F2-B3D6708F9F51}" dt="2023-03-14T19:51:50.028" v="432" actId="20577"/>
          <ac:graphicFrameMkLst>
            <pc:docMk/>
            <pc:sldMk cId="0" sldId="281"/>
            <ac:graphicFrameMk id="4194329" creationId="{00000000-0000-0000-0000-000000000000}"/>
          </ac:graphicFrameMkLst>
        </pc:graphicFrameChg>
      </pc:sldChg>
      <pc:sldChg chg="modSp del mod">
        <pc:chgData name="Dicky Azhari" userId="24b0c7ca7993f297" providerId="LiveId" clId="{F1D4F1EB-CFAE-40E1-A0F2-B3D6708F9F51}" dt="2023-03-14T20:00:00.152" v="571" actId="47"/>
        <pc:sldMkLst>
          <pc:docMk/>
          <pc:sldMk cId="0" sldId="282"/>
        </pc:sldMkLst>
        <pc:spChg chg="mod">
          <ac:chgData name="Dicky Azhari" userId="24b0c7ca7993f297" providerId="LiveId" clId="{F1D4F1EB-CFAE-40E1-A0F2-B3D6708F9F51}" dt="2023-03-14T19:48:59.147" v="396"/>
          <ac:spMkLst>
            <pc:docMk/>
            <pc:sldMk cId="0" sldId="282"/>
            <ac:spMk id="1049026" creationId="{00000000-0000-0000-0000-000000000000}"/>
          </ac:spMkLst>
        </pc:spChg>
        <pc:graphicFrameChg chg="mod modGraphic">
          <ac:chgData name="Dicky Azhari" userId="24b0c7ca7993f297" providerId="LiveId" clId="{F1D4F1EB-CFAE-40E1-A0F2-B3D6708F9F51}" dt="2023-03-14T19:55:39.875" v="560" actId="20577"/>
          <ac:graphicFrameMkLst>
            <pc:docMk/>
            <pc:sldMk cId="0" sldId="282"/>
            <ac:graphicFrameMk id="4194330" creationId="{00000000-0000-0000-0000-000000000000}"/>
          </ac:graphicFrameMkLst>
        </pc:graphicFrameChg>
      </pc:sldChg>
      <pc:sldChg chg="modSp del mod">
        <pc:chgData name="Dicky Azhari" userId="24b0c7ca7993f297" providerId="LiveId" clId="{F1D4F1EB-CFAE-40E1-A0F2-B3D6708F9F51}" dt="2023-03-14T20:00:00.152" v="571" actId="47"/>
        <pc:sldMkLst>
          <pc:docMk/>
          <pc:sldMk cId="0" sldId="283"/>
        </pc:sldMkLst>
        <pc:spChg chg="mod">
          <ac:chgData name="Dicky Azhari" userId="24b0c7ca7993f297" providerId="LiveId" clId="{F1D4F1EB-CFAE-40E1-A0F2-B3D6708F9F51}" dt="2023-03-14T19:49:08.981" v="397"/>
          <ac:spMkLst>
            <pc:docMk/>
            <pc:sldMk cId="0" sldId="283"/>
            <ac:spMk id="1049027" creationId="{00000000-0000-0000-0000-000000000000}"/>
          </ac:spMkLst>
        </pc:spChg>
        <pc:graphicFrameChg chg="mod modGraphic">
          <ac:chgData name="Dicky Azhari" userId="24b0c7ca7993f297" providerId="LiveId" clId="{F1D4F1EB-CFAE-40E1-A0F2-B3D6708F9F51}" dt="2023-03-14T19:54:59.591" v="530" actId="20577"/>
          <ac:graphicFrameMkLst>
            <pc:docMk/>
            <pc:sldMk cId="0" sldId="283"/>
            <ac:graphicFrameMk id="4194331" creationId="{00000000-0000-0000-0000-000000000000}"/>
          </ac:graphicFrameMkLst>
        </pc:graphicFrameChg>
      </pc:sldChg>
      <pc:sldChg chg="modSp del mod">
        <pc:chgData name="Dicky Azhari" userId="24b0c7ca7993f297" providerId="LiveId" clId="{F1D4F1EB-CFAE-40E1-A0F2-B3D6708F9F51}" dt="2023-03-14T20:00:00.152" v="571" actId="47"/>
        <pc:sldMkLst>
          <pc:docMk/>
          <pc:sldMk cId="0" sldId="284"/>
        </pc:sldMkLst>
        <pc:spChg chg="mod">
          <ac:chgData name="Dicky Azhari" userId="24b0c7ca7993f297" providerId="LiveId" clId="{F1D4F1EB-CFAE-40E1-A0F2-B3D6708F9F51}" dt="2023-03-14T19:49:11.532" v="398"/>
          <ac:spMkLst>
            <pc:docMk/>
            <pc:sldMk cId="0" sldId="284"/>
            <ac:spMk id="1049028" creationId="{00000000-0000-0000-0000-000000000000}"/>
          </ac:spMkLst>
        </pc:spChg>
        <pc:graphicFrameChg chg="mod modGraphic">
          <ac:chgData name="Dicky Azhari" userId="24b0c7ca7993f297" providerId="LiveId" clId="{F1D4F1EB-CFAE-40E1-A0F2-B3D6708F9F51}" dt="2023-03-14T19:54:12.838" v="498" actId="20577"/>
          <ac:graphicFrameMkLst>
            <pc:docMk/>
            <pc:sldMk cId="0" sldId="284"/>
            <ac:graphicFrameMk id="4194332" creationId="{00000000-0000-0000-0000-000000000000}"/>
          </ac:graphicFrameMkLst>
        </pc:graphicFrameChg>
      </pc:sldChg>
      <pc:sldChg chg="modSp del mod">
        <pc:chgData name="Dicky Azhari" userId="24b0c7ca7993f297" providerId="LiveId" clId="{F1D4F1EB-CFAE-40E1-A0F2-B3D6708F9F51}" dt="2023-03-14T20:00:00.152" v="571" actId="47"/>
        <pc:sldMkLst>
          <pc:docMk/>
          <pc:sldMk cId="0" sldId="285"/>
        </pc:sldMkLst>
        <pc:spChg chg="mod">
          <ac:chgData name="Dicky Azhari" userId="24b0c7ca7993f297" providerId="LiveId" clId="{F1D4F1EB-CFAE-40E1-A0F2-B3D6708F9F51}" dt="2023-03-14T19:49:14.029" v="399"/>
          <ac:spMkLst>
            <pc:docMk/>
            <pc:sldMk cId="0" sldId="285"/>
            <ac:spMk id="1049029" creationId="{00000000-0000-0000-0000-000000000000}"/>
          </ac:spMkLst>
        </pc:spChg>
        <pc:graphicFrameChg chg="mod modGraphic">
          <ac:chgData name="Dicky Azhari" userId="24b0c7ca7993f297" providerId="LiveId" clId="{F1D4F1EB-CFAE-40E1-A0F2-B3D6708F9F51}" dt="2023-03-14T19:53:37.030" v="468" actId="20577"/>
          <ac:graphicFrameMkLst>
            <pc:docMk/>
            <pc:sldMk cId="0" sldId="285"/>
            <ac:graphicFrameMk id="4194333" creationId="{00000000-0000-0000-0000-000000000000}"/>
          </ac:graphicFrameMkLst>
        </pc:graphicFrameChg>
      </pc:sldChg>
      <pc:sldChg chg="modSp del mod">
        <pc:chgData name="Dicky Azhari" userId="24b0c7ca7993f297" providerId="LiveId" clId="{F1D4F1EB-CFAE-40E1-A0F2-B3D6708F9F51}" dt="2023-03-14T20:00:00.152" v="571" actId="47"/>
        <pc:sldMkLst>
          <pc:docMk/>
          <pc:sldMk cId="0" sldId="286"/>
        </pc:sldMkLst>
        <pc:spChg chg="mod">
          <ac:chgData name="Dicky Azhari" userId="24b0c7ca7993f297" providerId="LiveId" clId="{F1D4F1EB-CFAE-40E1-A0F2-B3D6708F9F51}" dt="2023-03-14T19:49:16.734" v="400"/>
          <ac:spMkLst>
            <pc:docMk/>
            <pc:sldMk cId="0" sldId="286"/>
            <ac:spMk id="1049030" creationId="{00000000-0000-0000-0000-000000000000}"/>
          </ac:spMkLst>
        </pc:spChg>
        <pc:graphicFrameChg chg="mod">
          <ac:chgData name="Dicky Azhari" userId="24b0c7ca7993f297" providerId="LiveId" clId="{F1D4F1EB-CFAE-40E1-A0F2-B3D6708F9F51}" dt="2023-03-14T19:52:54.087" v="438"/>
          <ac:graphicFrameMkLst>
            <pc:docMk/>
            <pc:sldMk cId="0" sldId="286"/>
            <ac:graphicFrameMk id="4194334" creationId="{00000000-0000-0000-0000-000000000000}"/>
          </ac:graphicFrameMkLst>
        </pc:graphicFrameChg>
      </pc:sldChg>
      <pc:sldChg chg="modSp del mod">
        <pc:chgData name="Dicky Azhari" userId="24b0c7ca7993f297" providerId="LiveId" clId="{F1D4F1EB-CFAE-40E1-A0F2-B3D6708F9F51}" dt="2023-03-14T20:00:00.152" v="571" actId="47"/>
        <pc:sldMkLst>
          <pc:docMk/>
          <pc:sldMk cId="0" sldId="287"/>
        </pc:sldMkLst>
        <pc:spChg chg="mod">
          <ac:chgData name="Dicky Azhari" userId="24b0c7ca7993f297" providerId="LiveId" clId="{F1D4F1EB-CFAE-40E1-A0F2-B3D6708F9F51}" dt="2023-03-14T19:55:50.924" v="565" actId="20577"/>
          <ac:spMkLst>
            <pc:docMk/>
            <pc:sldMk cId="0" sldId="287"/>
            <ac:spMk id="1048970" creationId="{00000000-0000-0000-0000-000000000000}"/>
          </ac:spMkLst>
        </pc:spChg>
      </pc:sldChg>
      <pc:sldChg chg="modSp del mod">
        <pc:chgData name="Dicky Azhari" userId="24b0c7ca7993f297" providerId="LiveId" clId="{F1D4F1EB-CFAE-40E1-A0F2-B3D6708F9F51}" dt="2023-03-14T20:00:00.152" v="571" actId="47"/>
        <pc:sldMkLst>
          <pc:docMk/>
          <pc:sldMk cId="0" sldId="288"/>
        </pc:sldMkLst>
        <pc:spChg chg="mod">
          <ac:chgData name="Dicky Azhari" userId="24b0c7ca7993f297" providerId="LiveId" clId="{F1D4F1EB-CFAE-40E1-A0F2-B3D6708F9F51}" dt="2023-03-14T19:55:55.087" v="566"/>
          <ac:spMkLst>
            <pc:docMk/>
            <pc:sldMk cId="0" sldId="288"/>
            <ac:spMk id="1049031" creationId="{00000000-0000-0000-0000-000000000000}"/>
          </ac:spMkLst>
        </pc:spChg>
      </pc:sldChg>
      <pc:sldChg chg="modSp del mod">
        <pc:chgData name="Dicky Azhari" userId="24b0c7ca7993f297" providerId="LiveId" clId="{F1D4F1EB-CFAE-40E1-A0F2-B3D6708F9F51}" dt="2023-03-14T20:00:00.152" v="571" actId="47"/>
        <pc:sldMkLst>
          <pc:docMk/>
          <pc:sldMk cId="0" sldId="289"/>
        </pc:sldMkLst>
        <pc:spChg chg="mod">
          <ac:chgData name="Dicky Azhari" userId="24b0c7ca7993f297" providerId="LiveId" clId="{F1D4F1EB-CFAE-40E1-A0F2-B3D6708F9F51}" dt="2023-03-14T19:55:57.079" v="567"/>
          <ac:spMkLst>
            <pc:docMk/>
            <pc:sldMk cId="0" sldId="289"/>
            <ac:spMk id="1049032" creationId="{00000000-0000-0000-0000-000000000000}"/>
          </ac:spMkLst>
        </pc:spChg>
      </pc:sldChg>
      <pc:sldChg chg="modSp del mod">
        <pc:chgData name="Dicky Azhari" userId="24b0c7ca7993f297" providerId="LiveId" clId="{F1D4F1EB-CFAE-40E1-A0F2-B3D6708F9F51}" dt="2023-03-14T20:00:00.152" v="571" actId="47"/>
        <pc:sldMkLst>
          <pc:docMk/>
          <pc:sldMk cId="0" sldId="290"/>
        </pc:sldMkLst>
        <pc:spChg chg="mod">
          <ac:chgData name="Dicky Azhari" userId="24b0c7ca7993f297" providerId="LiveId" clId="{F1D4F1EB-CFAE-40E1-A0F2-B3D6708F9F51}" dt="2023-03-14T19:55:59.080" v="568"/>
          <ac:spMkLst>
            <pc:docMk/>
            <pc:sldMk cId="0" sldId="290"/>
            <ac:spMk id="1049033" creationId="{00000000-0000-0000-0000-000000000000}"/>
          </ac:spMkLst>
        </pc:spChg>
      </pc:sldChg>
      <pc:sldChg chg="modSp del mod">
        <pc:chgData name="Dicky Azhari" userId="24b0c7ca7993f297" providerId="LiveId" clId="{F1D4F1EB-CFAE-40E1-A0F2-B3D6708F9F51}" dt="2023-03-14T20:00:00.152" v="571" actId="47"/>
        <pc:sldMkLst>
          <pc:docMk/>
          <pc:sldMk cId="0" sldId="291"/>
        </pc:sldMkLst>
        <pc:spChg chg="mod">
          <ac:chgData name="Dicky Azhari" userId="24b0c7ca7993f297" providerId="LiveId" clId="{F1D4F1EB-CFAE-40E1-A0F2-B3D6708F9F51}" dt="2023-03-14T19:56:01.015" v="569"/>
          <ac:spMkLst>
            <pc:docMk/>
            <pc:sldMk cId="0" sldId="291"/>
            <ac:spMk id="1049034" creationId="{00000000-0000-0000-0000-000000000000}"/>
          </ac:spMkLst>
        </pc:spChg>
      </pc:sldChg>
      <pc:sldChg chg="modSp del mod">
        <pc:chgData name="Dicky Azhari" userId="24b0c7ca7993f297" providerId="LiveId" clId="{F1D4F1EB-CFAE-40E1-A0F2-B3D6708F9F51}" dt="2023-03-14T20:00:00.152" v="571" actId="47"/>
        <pc:sldMkLst>
          <pc:docMk/>
          <pc:sldMk cId="0" sldId="292"/>
        </pc:sldMkLst>
        <pc:spChg chg="mod">
          <ac:chgData name="Dicky Azhari" userId="24b0c7ca7993f297" providerId="LiveId" clId="{F1D4F1EB-CFAE-40E1-A0F2-B3D6708F9F51}" dt="2023-03-14T19:56:03.644" v="570"/>
          <ac:spMkLst>
            <pc:docMk/>
            <pc:sldMk cId="0" sldId="292"/>
            <ac:spMk id="1049035" creationId="{00000000-0000-0000-0000-000000000000}"/>
          </ac:spMkLst>
        </pc:spChg>
      </pc:sldChg>
      <pc:sldChg chg="addSp modSp new mod">
        <pc:chgData name="Dicky Azhari" userId="24b0c7ca7993f297" providerId="LiveId" clId="{F1D4F1EB-CFAE-40E1-A0F2-B3D6708F9F51}" dt="2023-03-14T20:07:39.754" v="712" actId="20577"/>
        <pc:sldMkLst>
          <pc:docMk/>
          <pc:sldMk cId="1292212720" sldId="294"/>
        </pc:sldMkLst>
        <pc:spChg chg="add mod">
          <ac:chgData name="Dicky Azhari" userId="24b0c7ca7993f297" providerId="LiveId" clId="{F1D4F1EB-CFAE-40E1-A0F2-B3D6708F9F51}" dt="2023-03-14T20:07:39.754" v="712" actId="20577"/>
          <ac:spMkLst>
            <pc:docMk/>
            <pc:sldMk cId="1292212720" sldId="294"/>
            <ac:spMk id="3" creationId="{61C5E227-8CB4-1BA0-64A5-A2BD17A21C7F}"/>
          </ac:spMkLst>
        </pc:spChg>
        <pc:graphicFrameChg chg="add mod modGraphic">
          <ac:chgData name="Dicky Azhari" userId="24b0c7ca7993f297" providerId="LiveId" clId="{F1D4F1EB-CFAE-40E1-A0F2-B3D6708F9F51}" dt="2023-03-14T20:01:55.555" v="582" actId="113"/>
          <ac:graphicFrameMkLst>
            <pc:docMk/>
            <pc:sldMk cId="1292212720" sldId="294"/>
            <ac:graphicFrameMk id="2" creationId="{B1D2B0FD-7D2C-6C15-8991-7CA05CDFF17E}"/>
          </ac:graphicFrameMkLst>
        </pc:graphicFrameChg>
      </pc:sldChg>
      <pc:sldChg chg="modSp add mod">
        <pc:chgData name="Dicky Azhari" userId="24b0c7ca7993f297" providerId="LiveId" clId="{F1D4F1EB-CFAE-40E1-A0F2-B3D6708F9F51}" dt="2023-03-14T20:07:44.216" v="713"/>
        <pc:sldMkLst>
          <pc:docMk/>
          <pc:sldMk cId="3181159398" sldId="295"/>
        </pc:sldMkLst>
        <pc:spChg chg="mod">
          <ac:chgData name="Dicky Azhari" userId="24b0c7ca7993f297" providerId="LiveId" clId="{F1D4F1EB-CFAE-40E1-A0F2-B3D6708F9F51}" dt="2023-03-14T20:07:44.216" v="713"/>
          <ac:spMkLst>
            <pc:docMk/>
            <pc:sldMk cId="3181159398" sldId="295"/>
            <ac:spMk id="3" creationId="{61C5E227-8CB4-1BA0-64A5-A2BD17A21C7F}"/>
          </ac:spMkLst>
        </pc:spChg>
        <pc:graphicFrameChg chg="mod modGraphic">
          <ac:chgData name="Dicky Azhari" userId="24b0c7ca7993f297" providerId="LiveId" clId="{F1D4F1EB-CFAE-40E1-A0F2-B3D6708F9F51}" dt="2023-03-14T20:03:15.392" v="634" actId="404"/>
          <ac:graphicFrameMkLst>
            <pc:docMk/>
            <pc:sldMk cId="3181159398" sldId="295"/>
            <ac:graphicFrameMk id="2" creationId="{B1D2B0FD-7D2C-6C15-8991-7CA05CDFF17E}"/>
          </ac:graphicFrameMkLst>
        </pc:graphicFrameChg>
      </pc:sldChg>
      <pc:sldChg chg="modSp add mod">
        <pc:chgData name="Dicky Azhari" userId="24b0c7ca7993f297" providerId="LiveId" clId="{F1D4F1EB-CFAE-40E1-A0F2-B3D6708F9F51}" dt="2023-03-14T20:07:46.854" v="714"/>
        <pc:sldMkLst>
          <pc:docMk/>
          <pc:sldMk cId="3636154670" sldId="296"/>
        </pc:sldMkLst>
        <pc:spChg chg="mod">
          <ac:chgData name="Dicky Azhari" userId="24b0c7ca7993f297" providerId="LiveId" clId="{F1D4F1EB-CFAE-40E1-A0F2-B3D6708F9F51}" dt="2023-03-14T20:07:46.854" v="714"/>
          <ac:spMkLst>
            <pc:docMk/>
            <pc:sldMk cId="3636154670" sldId="296"/>
            <ac:spMk id="3" creationId="{61C5E227-8CB4-1BA0-64A5-A2BD17A21C7F}"/>
          </ac:spMkLst>
        </pc:spChg>
        <pc:graphicFrameChg chg="mod modGraphic">
          <ac:chgData name="Dicky Azhari" userId="24b0c7ca7993f297" providerId="LiveId" clId="{F1D4F1EB-CFAE-40E1-A0F2-B3D6708F9F51}" dt="2023-03-14T20:04:40.571" v="659" actId="404"/>
          <ac:graphicFrameMkLst>
            <pc:docMk/>
            <pc:sldMk cId="3636154670" sldId="296"/>
            <ac:graphicFrameMk id="2" creationId="{B1D2B0FD-7D2C-6C15-8991-7CA05CDFF17E}"/>
          </ac:graphicFrameMkLst>
        </pc:graphicFrameChg>
      </pc:sldChg>
      <pc:sldChg chg="modSp add mod">
        <pc:chgData name="Dicky Azhari" userId="24b0c7ca7993f297" providerId="LiveId" clId="{F1D4F1EB-CFAE-40E1-A0F2-B3D6708F9F51}" dt="2023-03-14T20:07:49.923" v="715"/>
        <pc:sldMkLst>
          <pc:docMk/>
          <pc:sldMk cId="493492189" sldId="297"/>
        </pc:sldMkLst>
        <pc:spChg chg="mod">
          <ac:chgData name="Dicky Azhari" userId="24b0c7ca7993f297" providerId="LiveId" clId="{F1D4F1EB-CFAE-40E1-A0F2-B3D6708F9F51}" dt="2023-03-14T20:07:49.923" v="715"/>
          <ac:spMkLst>
            <pc:docMk/>
            <pc:sldMk cId="493492189" sldId="297"/>
            <ac:spMk id="3" creationId="{61C5E227-8CB4-1BA0-64A5-A2BD17A21C7F}"/>
          </ac:spMkLst>
        </pc:spChg>
        <pc:graphicFrameChg chg="mod modGraphic">
          <ac:chgData name="Dicky Azhari" userId="24b0c7ca7993f297" providerId="LiveId" clId="{F1D4F1EB-CFAE-40E1-A0F2-B3D6708F9F51}" dt="2023-03-14T20:04:49.270" v="663" actId="404"/>
          <ac:graphicFrameMkLst>
            <pc:docMk/>
            <pc:sldMk cId="493492189" sldId="297"/>
            <ac:graphicFrameMk id="2" creationId="{B1D2B0FD-7D2C-6C15-8991-7CA05CDFF17E}"/>
          </ac:graphicFrameMkLst>
        </pc:graphicFrameChg>
      </pc:sldChg>
      <pc:sldChg chg="addSp delSp modSp add mod">
        <pc:chgData name="Dicky Azhari" userId="24b0c7ca7993f297" providerId="LiveId" clId="{F1D4F1EB-CFAE-40E1-A0F2-B3D6708F9F51}" dt="2023-03-14T20:07:52.452" v="716"/>
        <pc:sldMkLst>
          <pc:docMk/>
          <pc:sldMk cId="918971605" sldId="298"/>
        </pc:sldMkLst>
        <pc:spChg chg="mod">
          <ac:chgData name="Dicky Azhari" userId="24b0c7ca7993f297" providerId="LiveId" clId="{F1D4F1EB-CFAE-40E1-A0F2-B3D6708F9F51}" dt="2023-03-14T20:07:52.452" v="716"/>
          <ac:spMkLst>
            <pc:docMk/>
            <pc:sldMk cId="918971605" sldId="298"/>
            <ac:spMk id="3" creationId="{61C5E227-8CB4-1BA0-64A5-A2BD17A21C7F}"/>
          </ac:spMkLst>
        </pc:spChg>
        <pc:graphicFrameChg chg="del">
          <ac:chgData name="Dicky Azhari" userId="24b0c7ca7993f297" providerId="LiveId" clId="{F1D4F1EB-CFAE-40E1-A0F2-B3D6708F9F51}" dt="2023-03-14T20:04:57.447" v="665" actId="478"/>
          <ac:graphicFrameMkLst>
            <pc:docMk/>
            <pc:sldMk cId="918971605" sldId="298"/>
            <ac:graphicFrameMk id="2" creationId="{B1D2B0FD-7D2C-6C15-8991-7CA05CDFF17E}"/>
          </ac:graphicFrameMkLst>
        </pc:graphicFrameChg>
        <pc:graphicFrameChg chg="add del mod modGraphic">
          <ac:chgData name="Dicky Azhari" userId="24b0c7ca7993f297" providerId="LiveId" clId="{F1D4F1EB-CFAE-40E1-A0F2-B3D6708F9F51}" dt="2023-03-14T20:05:13.135" v="669"/>
          <ac:graphicFrameMkLst>
            <pc:docMk/>
            <pc:sldMk cId="918971605" sldId="298"/>
            <ac:graphicFrameMk id="4" creationId="{080D15B1-4475-4BC8-DC6E-5C7E16B15B7D}"/>
          </ac:graphicFrameMkLst>
        </pc:graphicFrameChg>
        <pc:graphicFrameChg chg="add mod modGraphic">
          <ac:chgData name="Dicky Azhari" userId="24b0c7ca7993f297" providerId="LiveId" clId="{F1D4F1EB-CFAE-40E1-A0F2-B3D6708F9F51}" dt="2023-03-14T20:07:18.393" v="708" actId="1076"/>
          <ac:graphicFrameMkLst>
            <pc:docMk/>
            <pc:sldMk cId="918971605" sldId="298"/>
            <ac:graphicFrameMk id="5" creationId="{1BB2C70D-AC24-4B55-DC4B-F2AEAD2EDFDA}"/>
          </ac:graphicFrameMkLst>
        </pc:graphicFrameChg>
      </pc:sldChg>
      <pc:sldChg chg="new del">
        <pc:chgData name="Dicky Azhari" userId="24b0c7ca7993f297" providerId="LiveId" clId="{F1D4F1EB-CFAE-40E1-A0F2-B3D6708F9F51}" dt="2023-03-14T20:07:54.106" v="717" actId="47"/>
        <pc:sldMkLst>
          <pc:docMk/>
          <pc:sldMk cId="282635456" sldId="299"/>
        </pc:sldMkLst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Office_Excel_2007_Workbook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6.8142506776816825E-2"/>
          <c:y val="0.2540522316044056"/>
          <c:w val="0.90726740314177157"/>
          <c:h val="0.73943921391588041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Belanja Pengadaan</c:v>
                </c:pt>
              </c:strCache>
            </c:strRef>
          </c:tx>
          <c:explosion val="6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1-422A-485B-905A-8A2DBF1A1424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3-422A-485B-905A-8A2DBF1A1424}"/>
              </c:ext>
            </c:extLst>
          </c:dPt>
          <c:dLbls>
            <c:dLbl>
              <c:idx val="0"/>
              <c:layout>
                <c:manualLayout>
                  <c:x val="-0.10660836452820446"/>
                  <c:y val="-0.2226939844251930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lang="en-US" sz="1400" b="1" i="0" u="none" strike="noStrike" kern="1200" spc="0" baseline="0">
                        <a:solidFill>
                          <a:schemeClr val="bg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defRPr>
                    </a:pPr>
                    <a:r>
                      <a:rPr lang="en-US" sz="1400" b="1" err="1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Balanja</a:t>
                    </a:r>
                    <a:r>
                      <a:rPr lang="en-US" sz="1400" b="1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 </a:t>
                    </a:r>
                    <a:r>
                      <a:rPr lang="en-US" sz="1400" b="1" err="1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Pengadaan</a:t>
                    </a:r>
                    <a:r>
                      <a:rPr lang="en-US" sz="1400" b="1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 (</a:t>
                    </a:r>
                    <a:r>
                      <a:rPr lang="en-US" sz="1400" b="1" err="1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Belanja</a:t>
                    </a:r>
                    <a:r>
                      <a:rPr lang="en-US" sz="1400" b="1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 </a:t>
                    </a:r>
                    <a:r>
                      <a:rPr lang="en-US" sz="1400" b="1" err="1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Barang</a:t>
                    </a:r>
                    <a:r>
                      <a:rPr lang="en-US" sz="1400" b="1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 dan </a:t>
                    </a:r>
                    <a:r>
                      <a:rPr lang="en-US" sz="1400" b="1" err="1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Belanja</a:t>
                    </a:r>
                    <a:r>
                      <a:rPr lang="en-US" sz="1400" b="1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 Modal)</a:t>
                    </a:r>
                    <a:endParaRPr lang="en-US" sz="1400" b="1" baseline="0">
                      <a:solidFill>
                        <a:schemeClr val="bg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en-US" sz="1400" b="1" i="0" u="none" strike="noStrike" kern="1200" spc="0" baseline="0">
                      <a:solidFill>
                        <a:schemeClr val="bg1"/>
                      </a:solidFill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9027408459188501"/>
                      <c:h val="0.26002313100488866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1-422A-485B-905A-8A2DBF1A1424}"/>
                </c:ext>
              </c:extLst>
            </c:dLbl>
            <c:dLbl>
              <c:idx val="1"/>
              <c:layout>
                <c:manualLayout>
                  <c:x val="0.21496591895939124"/>
                  <c:y val="6.8308995885565715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lang="en-US" sz="1400" b="1" i="0" u="none" strike="noStrike" kern="1200" spc="0" baseline="0">
                        <a:solidFill>
                          <a:schemeClr val="accent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defRPr>
                    </a:pPr>
                    <a:r>
                      <a:rPr lang="en-US" sz="140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Belanja</a:t>
                    </a:r>
                    <a:r>
                      <a:rPr lang="en-US" sz="1400" baseline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 Pegawai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en-US" sz="1400" b="1" i="0" u="none" strike="noStrike" kern="1200" spc="0" baseline="0">
                      <a:solidFill>
                        <a:schemeClr val="accent1"/>
                      </a:solidFill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747536680865711"/>
                      <c:h val="0.16453649526654673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3-422A-485B-905A-8A2DBF1A1424}"/>
                </c:ext>
              </c:extLst>
            </c:dLbl>
            <c:spPr>
              <a:noFill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1400" b="1" i="0" u="none" strike="noStrike" kern="1200" spc="0" baseline="0">
                    <a:solidFill>
                      <a:schemeClr val="accent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Belanja Barang</c:v>
                </c:pt>
                <c:pt idx="1">
                  <c:v>Belanja Modal</c:v>
                </c:pt>
              </c:strCache>
            </c:strRef>
          </c:cat>
          <c:val>
            <c:numRef>
              <c:f>Sheet1!$B$2:$B$3</c:f>
              <c:numCache>
                <c:formatCode>_-* #,##0_-;\-* #,##0_-;_-* "-"??_-;_-@_-</c:formatCode>
                <c:ptCount val="2"/>
                <c:pt idx="0">
                  <c:v>1166287077000</c:v>
                </c:pt>
                <c:pt idx="1">
                  <c:v>414805305000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422A-485B-905A-8A2DBF1A1424}"/>
            </c:ext>
          </c:extLst>
        </c:ser>
        <c:dLbls>
          <c:showLegendKey val="0"/>
          <c:showVal val="0"/>
          <c:showCatName val="1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zero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lang="en-US" sz="2128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400"/>
              <a:t>Realisasi </a:t>
            </a:r>
            <a:r>
              <a:rPr lang="en-US" sz="1400" err="1"/>
              <a:t>Pemilihan</a:t>
            </a:r>
            <a:r>
              <a:rPr lang="en-US" sz="1400" baseline="0"/>
              <a:t> </a:t>
            </a:r>
            <a:r>
              <a:rPr lang="en-US" sz="1400" baseline="0" err="1"/>
              <a:t>Penyedia</a:t>
            </a:r>
            <a:endParaRPr lang="en-US" sz="140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n-US" sz="2128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011727511333811"/>
          <c:y val="0.18032062168699498"/>
          <c:w val="0.85267260754082408"/>
          <c:h val="0.61316406154768266"/>
        </c:manualLayout>
      </c:layout>
      <c:area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Tahun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hade val="51000"/>
                    <a:satMod val="130000"/>
                  </a:schemeClr>
                </a:gs>
                <a:gs pos="80000">
                  <a:schemeClr val="accent1">
                    <a:shade val="93000"/>
                    <a:satMod val="130000"/>
                  </a:schemeClr>
                </a:gs>
                <a:gs pos="100000">
                  <a:schemeClr val="accent1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dLbls>
            <c:delete val="1"/>
          </c:dLbls>
          <c:cat>
            <c:strRef>
              <c:f>Sheet1!$A$2:$A$14</c:f>
              <c:strCache>
                <c:ptCount val="4"/>
                <c:pt idx="0">
                  <c:v>December</c:v>
                </c:pt>
                <c:pt idx="1">
                  <c:v>Januari</c:v>
                </c:pt>
                <c:pt idx="2">
                  <c:v>Februari</c:v>
                </c:pt>
                <c:pt idx="3">
                  <c:v>Maret</c:v>
                </c:pt>
              </c:strCache>
            </c:strRef>
          </c:cat>
          <c:val>
            <c:numRef>
              <c:f>Sheet1!$B$2:$B$14</c:f>
              <c:numCache>
                <c:formatCode>0</c:formatCode>
                <c:ptCount val="13"/>
                <c:pt idx="0">
                  <c:v>2022</c:v>
                </c:pt>
                <c:pt idx="1">
                  <c:v>2023</c:v>
                </c:pt>
                <c:pt idx="2" formatCode="General">
                  <c:v>2023</c:v>
                </c:pt>
                <c:pt idx="3" formatCode="General">
                  <c:v>2023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464-4E77-9EA7-19C1A6BDF226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Nilai</c:v>
                </c:pt>
              </c:strCache>
            </c:strRef>
          </c:tx>
          <c:spPr>
            <a:solidFill>
              <a:schemeClr val="bg2">
                <a:lumMod val="90000"/>
              </a:schemeClr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dLbls>
            <c:dLbl>
              <c:idx val="0"/>
              <c:layout>
                <c:manualLayout>
                  <c:x val="1.9696969696969699E-2"/>
                  <c:y val="-1.9607843137255027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0,8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1"/>
                </c:ext>
                <c:ext xmlns:c16="http://schemas.microsoft.com/office/drawing/2014/chart" uri="{C3380CC4-5D6E-409C-BE32-E72D297353CC}">
                  <c16:uniqueId val="{00000001-3464-4E77-9EA7-19C1A6BDF226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31A58F5A-4A13-461D-A854-57E1FD9F0437}" type="VALUE">
                      <a:rPr lang="en-US"/>
                      <a:pPr/>
                      <a:t>[VALUE]</a:t>
                    </a:fld>
                    <a:endParaRPr lang="en-ID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2-3464-4E77-9EA7-19C1A6BDF226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7B0F01E5-2F57-4916-877A-BF8413A8CA6A}" type="VALUE">
                      <a:rPr lang="en-US"/>
                      <a:pPr/>
                      <a:t>[VALUE]</a:t>
                    </a:fld>
                    <a:endParaRPr lang="en-ID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3-3464-4E77-9EA7-19C1A6BDF226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fld id="{D405A1DB-E764-48C7-9508-82D793F0091A}" type="VALUE">
                      <a:rPr lang="en-US"/>
                      <a:pPr/>
                      <a:t>[VALUE]</a:t>
                    </a:fld>
                    <a:endParaRPr lang="en-ID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4-3464-4E77-9EA7-19C1A6BDF226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fld id="{344F65F4-F0E5-4C94-B28C-61F9A8797695}" type="VALUE">
                      <a:rPr lang="en-US"/>
                      <a:pPr/>
                      <a:t>[VALUE]</a:t>
                    </a:fld>
                    <a:endParaRPr lang="en-ID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5-3464-4E77-9EA7-19C1A6BDF226}"/>
                </c:ext>
              </c:extLst>
            </c:dLbl>
            <c:dLbl>
              <c:idx val="5"/>
              <c:tx>
                <c:rich>
                  <a:bodyPr/>
                  <a:lstStyle/>
                  <a:p>
                    <a:fld id="{5E4E5C5B-764B-48AD-90C2-F07B3E0F05A4}" type="VALUE">
                      <a:rPr lang="en-US"/>
                      <a:pPr/>
                      <a:t>[VALUE]</a:t>
                    </a:fld>
                    <a:endParaRPr lang="en-ID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6-3464-4E77-9EA7-19C1A6BDF226}"/>
                </c:ext>
              </c:extLst>
            </c:dLbl>
            <c:dLbl>
              <c:idx val="6"/>
              <c:tx>
                <c:rich>
                  <a:bodyPr/>
                  <a:lstStyle/>
                  <a:p>
                    <a:fld id="{7F6C2781-09DC-48F8-970D-B69A2A3E7265}" type="VALUE">
                      <a:rPr lang="en-US"/>
                      <a:pPr/>
                      <a:t>[VALUE]</a:t>
                    </a:fld>
                    <a:endParaRPr lang="en-ID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7-3464-4E77-9EA7-19C1A6BDF226}"/>
                </c:ext>
              </c:extLst>
            </c:dLbl>
            <c:dLbl>
              <c:idx val="7"/>
              <c:tx>
                <c:rich>
                  <a:bodyPr/>
                  <a:lstStyle/>
                  <a:p>
                    <a:fld id="{212BEDB0-38F2-4019-AFB4-CA705224AF5F}" type="VALUE">
                      <a:rPr lang="en-US"/>
                      <a:pPr/>
                      <a:t>[VALUE]</a:t>
                    </a:fld>
                    <a:endParaRPr lang="en-ID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8-3464-4E77-9EA7-19C1A6BDF226}"/>
                </c:ext>
              </c:extLst>
            </c:dLbl>
            <c:dLbl>
              <c:idx val="8"/>
              <c:tx>
                <c:rich>
                  <a:bodyPr/>
                  <a:lstStyle/>
                  <a:p>
                    <a:fld id="{080C2F49-60BB-4FB0-BB88-ACDD6A48B146}" type="VALUE">
                      <a:rPr lang="en-US"/>
                      <a:pPr/>
                      <a:t>[VALUE]</a:t>
                    </a:fld>
                    <a:endParaRPr lang="en-ID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9-3464-4E77-9EA7-19C1A6BDF226}"/>
                </c:ext>
              </c:extLst>
            </c:dLbl>
            <c:dLbl>
              <c:idx val="9"/>
              <c:tx>
                <c:rich>
                  <a:bodyPr/>
                  <a:lstStyle/>
                  <a:p>
                    <a:fld id="{2C12568E-E74A-4F47-8778-DC3556170442}" type="VALUE">
                      <a:rPr lang="en-US"/>
                      <a:pPr/>
                      <a:t>[VALUE]</a:t>
                    </a:fld>
                    <a:endParaRPr lang="en-ID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A-3464-4E77-9EA7-19C1A6BDF226}"/>
                </c:ext>
              </c:extLst>
            </c:dLbl>
            <c:dLbl>
              <c:idx val="10"/>
              <c:tx>
                <c:rich>
                  <a:bodyPr/>
                  <a:lstStyle/>
                  <a:p>
                    <a:fld id="{CD51AD43-607C-4A98-90CA-377401BD5128}" type="VALUE">
                      <a:rPr lang="en-US"/>
                      <a:pPr/>
                      <a:t>[VALUE]</a:t>
                    </a:fld>
                    <a:endParaRPr lang="en-ID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B-3464-4E77-9EA7-19C1A6BDF226}"/>
                </c:ext>
              </c:extLst>
            </c:dLbl>
            <c:dLbl>
              <c:idx val="11"/>
              <c:tx>
                <c:rich>
                  <a:bodyPr/>
                  <a:lstStyle/>
                  <a:p>
                    <a:fld id="{D907D133-FB96-4404-A657-1545DBD87E7F}" type="VALUE">
                      <a:rPr lang="en-US"/>
                      <a:pPr/>
                      <a:t>[VALUE]</a:t>
                    </a:fld>
                    <a:endParaRPr lang="en-ID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C-3464-4E77-9EA7-19C1A6BDF226}"/>
                </c:ext>
              </c:extLst>
            </c:dLbl>
            <c:dLbl>
              <c:idx val="12"/>
              <c:tx>
                <c:rich>
                  <a:bodyPr/>
                  <a:lstStyle/>
                  <a:p>
                    <a:fld id="{1AEFA7E7-FAB4-445E-9557-DC69E15AD8DC}" type="VALUE">
                      <a:rPr lang="en-US"/>
                      <a:pPr/>
                      <a:t>[VALUE]</a:t>
                    </a:fld>
                    <a:endParaRPr lang="en-ID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D-3464-4E77-9EA7-19C1A6BDF22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DataLabelsRange val="1"/>
                <c15:showLeaderLines val="0"/>
              </c:ext>
            </c:extLst>
          </c:dLbls>
          <c:cat>
            <c:strRef>
              <c:f>Sheet1!$A$2:$A$14</c:f>
              <c:strCache>
                <c:ptCount val="4"/>
                <c:pt idx="0">
                  <c:v>December</c:v>
                </c:pt>
                <c:pt idx="1">
                  <c:v>Januari</c:v>
                </c:pt>
                <c:pt idx="2">
                  <c:v>Februari</c:v>
                </c:pt>
                <c:pt idx="3">
                  <c:v>Maret</c:v>
                </c:pt>
              </c:strCache>
            </c:strRef>
          </c:cat>
          <c:val>
            <c:numRef>
              <c:f>Sheet1!$C$2:$C$14</c:f>
              <c:numCache>
                <c:formatCode>#,##0</c:formatCode>
                <c:ptCount val="13"/>
                <c:pt idx="0">
                  <c:v>50116919331</c:v>
                </c:pt>
                <c:pt idx="1">
                  <c:v>58938315641</c:v>
                </c:pt>
                <c:pt idx="2">
                  <c:v>67757998088</c:v>
                </c:pt>
                <c:pt idx="3">
                  <c:v>42142359381</c:v>
                </c:pt>
              </c:numCache>
            </c:numRef>
          </c:val>
          <c:extLst>
            <c:ext xmlns:c15="http://schemas.microsoft.com/office/drawing/2012/chart" uri="{02D57815-91ED-43cb-92C2-25804820EDAC}">
              <c15:datalabelsRange>
                <c15:f>Sheet1!#REF!</c15:f>
                <c15:dlblRangeCache>
                  <c:ptCount val="1"/>
                  <c:pt idx="0">
                    <c:v>#REF!</c:v>
                  </c:pt>
                </c15:dlblRangeCache>
              </c15:datalabelsRange>
            </c:ext>
            <c:ext xmlns:c16="http://schemas.microsoft.com/office/drawing/2014/chart" uri="{C3380CC4-5D6E-409C-BE32-E72D297353CC}">
              <c16:uniqueId val="{0000000E-3464-4E77-9EA7-19C1A6BDF226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axId val="100313344"/>
        <c:axId val="100220928"/>
      </c:areaChart>
      <c:catAx>
        <c:axId val="1003133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en-US"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00220928"/>
        <c:crosses val="autoZero"/>
        <c:auto val="0"/>
        <c:lblAlgn val="ctr"/>
        <c:lblOffset val="100"/>
        <c:noMultiLvlLbl val="0"/>
      </c:catAx>
      <c:valAx>
        <c:axId val="1002209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en-US"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00313344"/>
        <c:crosses val="autoZero"/>
        <c:crossBetween val="midCat"/>
        <c:dispUnits>
          <c:builtInUnit val="billions"/>
          <c:dispUnitsLbl>
            <c:tx>
              <c:rich>
                <a:bodyPr rot="-5400000" spcFirstLastPara="1" vertOverflow="ellipsis" vert="horz" wrap="square" anchor="ctr" anchorCtr="1"/>
                <a:lstStyle/>
                <a:p>
                  <a:pPr>
                    <a:defRPr lang="en-US" sz="1197" b="0" i="0" u="none" strike="noStrike" kern="1200" baseline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r>
                    <a:rPr lang="en-US"/>
                    <a:t>Miliar</a:t>
                  </a:r>
                </a:p>
              </c:rich>
            </c:tx>
            <c:spPr>
              <a:noFill/>
              <a:ln>
                <a:noFill/>
              </a:ln>
              <a:effectLst/>
            </c:spPr>
            <c:txPr>
              <a:bodyPr rot="-5400000" spcFirstLastPara="1" vertOverflow="ellipsis" vert="horz" wrap="square" anchor="ctr" anchorCtr="1"/>
              <a:lstStyle/>
              <a:p>
                <a:pPr>
                  <a:defRPr lang="en-US" sz="1197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</c:dispUnitsLbl>
        </c:dispUnits>
      </c:valAx>
      <c:spPr>
        <a:solidFill>
          <a:schemeClr val="bg1">
            <a:lumMod val="95000"/>
          </a:schemeClr>
        </a:solidFill>
        <a:ln>
          <a:solidFill>
            <a:schemeClr val="bg1">
              <a:lumMod val="85000"/>
            </a:schemeClr>
          </a:solidFill>
        </a:ln>
        <a:effectLst/>
      </c:spPr>
    </c:plotArea>
    <c:legend>
      <c:legendPos val="b"/>
      <c:layout>
        <c:manualLayout>
          <c:xMode val="edge"/>
          <c:yMode val="edge"/>
          <c:x val="0.42737654320987656"/>
          <c:y val="0.87426695854562375"/>
          <c:w val="0.14524691358024691"/>
          <c:h val="0.1198751673184128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n-US"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zero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cs:styleClr val="auto"/>
    </cs:fontRef>
    <cs:defRPr sz="133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33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20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14521" cy="46739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1049021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38693" y="1"/>
            <a:ext cx="3014521" cy="46739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89D7B6-CCE0-407A-8C30-0D42BA6E80A8}" type="datetimeFigureOut">
              <a:rPr lang="id-ID" smtClean="0"/>
              <a:t>14/04/2023</a:t>
            </a:fld>
            <a:endParaRPr lang="id-ID"/>
          </a:p>
        </p:txBody>
      </p:sp>
      <p:sp>
        <p:nvSpPr>
          <p:cNvPr id="1049022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1710"/>
            <a:ext cx="3014521" cy="4673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1049023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38693" y="8841710"/>
            <a:ext cx="3014521" cy="4673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139445-7EE6-4245-8933-D54F25D47E50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14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13763" cy="46707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1049015" name="Date Placeholder 2"/>
          <p:cNvSpPr>
            <a:spLocks noGrp="1"/>
          </p:cNvSpPr>
          <p:nvPr>
            <p:ph type="dt" idx="1"/>
          </p:nvPr>
        </p:nvSpPr>
        <p:spPr>
          <a:xfrm>
            <a:off x="3939466" y="0"/>
            <a:ext cx="3013763" cy="46707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FA8EDD-9123-49A1-8778-D438A4E2EFD9}" type="datetimeFigureOut">
              <a:rPr lang="id-ID" smtClean="0"/>
              <a:t>14/04/2023</a:t>
            </a:fld>
            <a:endParaRPr lang="id-ID"/>
          </a:p>
        </p:txBody>
      </p:sp>
      <p:sp>
        <p:nvSpPr>
          <p:cNvPr id="1049016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84300" y="1163638"/>
            <a:ext cx="4186238" cy="31416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1049017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95485" y="4480005"/>
            <a:ext cx="5563870" cy="366545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1049018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30"/>
            <a:ext cx="3013763" cy="46707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1049019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39466" y="8842030"/>
            <a:ext cx="3013763" cy="46707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6BC432-C538-4779-98C1-408BF10AD30A}" type="slidenum">
              <a:rPr lang="id-ID" smtClean="0"/>
              <a:t>‹#›</a:t>
            </a:fld>
            <a:endParaRPr 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2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04892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104892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6BC432-C538-4779-98C1-408BF10AD30A}" type="slidenum">
              <a:rPr lang="id-ID" smtClean="0"/>
              <a:t>3</a:t>
            </a:fld>
            <a:endParaRPr lang="id-ID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24" name="Notes Placeholder 1049023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en-ID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4" name="Picture 4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48581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48582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04858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t>4/14/2023</a:t>
            </a:fld>
            <a:endParaRPr lang="en-US"/>
          </a:p>
        </p:txBody>
      </p:sp>
      <p:sp>
        <p:nvSpPr>
          <p:cNvPr id="104858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58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t>‹#›</a:t>
            </a:fld>
            <a:endParaRPr lang="en-US"/>
          </a:p>
        </p:txBody>
      </p:sp>
      <p:pic>
        <p:nvPicPr>
          <p:cNvPr id="2097155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46636" y="260648"/>
            <a:ext cx="1450728" cy="1322723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0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4891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489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t>4/14/2023</a:t>
            </a:fld>
            <a:endParaRPr lang="en-US"/>
          </a:p>
        </p:txBody>
      </p:sp>
      <p:sp>
        <p:nvSpPr>
          <p:cNvPr id="10489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9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97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48998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4899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t>4/14/2023</a:t>
            </a:fld>
            <a:endParaRPr lang="en-US"/>
          </a:p>
        </p:txBody>
      </p:sp>
      <p:sp>
        <p:nvSpPr>
          <p:cNvPr id="104900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900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4900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4900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4900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t>4/14/2023</a:t>
            </a:fld>
            <a:endParaRPr lang="en-US"/>
          </a:p>
        </p:txBody>
      </p:sp>
      <p:sp>
        <p:nvSpPr>
          <p:cNvPr id="104900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900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48939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48940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48941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48942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48943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t>4/14/2023</a:t>
            </a:fld>
            <a:endParaRPr lang="en-US"/>
          </a:p>
        </p:txBody>
      </p:sp>
      <p:sp>
        <p:nvSpPr>
          <p:cNvPr id="1048944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945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7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48978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t>4/14/2023</a:t>
            </a:fld>
            <a:endParaRPr lang="en-US"/>
          </a:p>
        </p:txBody>
      </p:sp>
      <p:sp>
        <p:nvSpPr>
          <p:cNvPr id="1048979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980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2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t>4/14/2023</a:t>
            </a:fld>
            <a:endParaRPr lang="en-US"/>
          </a:p>
        </p:txBody>
      </p:sp>
      <p:sp>
        <p:nvSpPr>
          <p:cNvPr id="104892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92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08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49009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49010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49011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t>4/14/2023</a:t>
            </a:fld>
            <a:endParaRPr lang="en-US"/>
          </a:p>
        </p:txBody>
      </p:sp>
      <p:sp>
        <p:nvSpPr>
          <p:cNvPr id="1049012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9013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86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48987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1048988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4898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t>4/14/2023</a:t>
            </a:fld>
            <a:endParaRPr lang="en-US"/>
          </a:p>
        </p:txBody>
      </p:sp>
      <p:sp>
        <p:nvSpPr>
          <p:cNvPr id="104899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99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9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4899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4899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t>4/14/2023</a:t>
            </a:fld>
            <a:endParaRPr lang="en-US"/>
          </a:p>
        </p:txBody>
      </p:sp>
      <p:sp>
        <p:nvSpPr>
          <p:cNvPr id="104899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99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81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48982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4898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t>4/14/2023</a:t>
            </a:fld>
            <a:endParaRPr lang="en-US"/>
          </a:p>
        </p:txBody>
      </p:sp>
      <p:sp>
        <p:nvSpPr>
          <p:cNvPr id="104898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98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2" name="Picture 6"/>
          <p:cNvPicPr>
            <a:picLocks noChangeAspect="1" noChangeArrowheads="1"/>
          </p:cNvPicPr>
          <p:nvPr/>
        </p:nvPicPr>
        <p:blipFill>
          <a:blip r:embed="rId1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48576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48577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48578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74F12-AA26-4AC8-9962-C36BB8F32554}" type="datetimeFigureOut">
              <a:rPr lang="en-US" smtClean="0"/>
              <a:t>4/14/2023</a:t>
            </a:fld>
            <a:endParaRPr lang="en-US"/>
          </a:p>
        </p:txBody>
      </p:sp>
      <p:sp>
        <p:nvSpPr>
          <p:cNvPr id="104857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04858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CCC60-E8CD-4174-8B1A-7DF615B22EEF}" type="slidenum">
              <a:rPr lang="en-US" smtClean="0"/>
              <a:t>‹#›</a:t>
            </a:fld>
            <a:endParaRPr lang="en-US"/>
          </a:p>
        </p:txBody>
      </p:sp>
      <p:pic>
        <p:nvPicPr>
          <p:cNvPr id="2097153" name="Picture 8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8305800" y="152400"/>
            <a:ext cx="609600" cy="555812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oogle Shape;48;p15"/>
          <p:cNvGrpSpPr/>
          <p:nvPr/>
        </p:nvGrpSpPr>
        <p:grpSpPr>
          <a:xfrm>
            <a:off x="114300" y="3599259"/>
            <a:ext cx="8941098" cy="3184072"/>
            <a:chOff x="1119301" y="1108362"/>
            <a:chExt cx="6905376" cy="2536052"/>
          </a:xfrm>
          <a:solidFill>
            <a:schemeClr val="bg1">
              <a:lumMod val="85000"/>
            </a:schemeClr>
          </a:solidFill>
        </p:grpSpPr>
        <p:grpSp>
          <p:nvGrpSpPr>
            <p:cNvPr id="28" name="Google Shape;49;p15"/>
            <p:cNvGrpSpPr/>
            <p:nvPr/>
          </p:nvGrpSpPr>
          <p:grpSpPr>
            <a:xfrm>
              <a:off x="1119301" y="1108362"/>
              <a:ext cx="1985350" cy="1766490"/>
              <a:chOff x="1119301" y="1108362"/>
              <a:chExt cx="1985350" cy="1766490"/>
            </a:xfrm>
            <a:grpFill/>
          </p:grpSpPr>
          <p:sp>
            <p:nvSpPr>
              <p:cNvPr id="1048586" name="Google Shape;50;p15"/>
              <p:cNvSpPr/>
              <p:nvPr/>
            </p:nvSpPr>
            <p:spPr>
              <a:xfrm>
                <a:off x="2248722" y="1879120"/>
                <a:ext cx="65674" cy="20701"/>
              </a:xfrm>
              <a:custGeom>
                <a:avLst/>
                <a:gdLst/>
                <a:ahLst/>
                <a:cxnLst/>
                <a:rect l="l" t="t" r="r" b="b"/>
                <a:pathLst>
                  <a:path w="1802" h="568" extrusionOk="0">
                    <a:moveTo>
                      <a:pt x="401" y="1"/>
                    </a:moveTo>
                    <a:lnTo>
                      <a:pt x="1" y="101"/>
                    </a:lnTo>
                    <a:lnTo>
                      <a:pt x="134" y="101"/>
                    </a:lnTo>
                    <a:lnTo>
                      <a:pt x="334" y="34"/>
                    </a:lnTo>
                    <a:lnTo>
                      <a:pt x="368" y="34"/>
                    </a:lnTo>
                    <a:lnTo>
                      <a:pt x="835" y="134"/>
                    </a:lnTo>
                    <a:lnTo>
                      <a:pt x="1235" y="134"/>
                    </a:lnTo>
                    <a:cubicBezTo>
                      <a:pt x="1235" y="117"/>
                      <a:pt x="1243" y="109"/>
                      <a:pt x="1251" y="109"/>
                    </a:cubicBezTo>
                    <a:cubicBezTo>
                      <a:pt x="1260" y="109"/>
                      <a:pt x="1268" y="117"/>
                      <a:pt x="1268" y="134"/>
                    </a:cubicBezTo>
                    <a:lnTo>
                      <a:pt x="1435" y="201"/>
                    </a:lnTo>
                    <a:lnTo>
                      <a:pt x="1568" y="334"/>
                    </a:lnTo>
                    <a:lnTo>
                      <a:pt x="1635" y="401"/>
                    </a:lnTo>
                    <a:lnTo>
                      <a:pt x="1568" y="301"/>
                    </a:lnTo>
                    <a:lnTo>
                      <a:pt x="1368" y="101"/>
                    </a:lnTo>
                    <a:lnTo>
                      <a:pt x="1235" y="34"/>
                    </a:lnTo>
                    <a:lnTo>
                      <a:pt x="1101" y="34"/>
                    </a:lnTo>
                    <a:lnTo>
                      <a:pt x="668" y="67"/>
                    </a:lnTo>
                    <a:lnTo>
                      <a:pt x="634" y="67"/>
                    </a:lnTo>
                    <a:lnTo>
                      <a:pt x="468" y="1"/>
                    </a:lnTo>
                    <a:close/>
                    <a:moveTo>
                      <a:pt x="1635" y="401"/>
                    </a:moveTo>
                    <a:lnTo>
                      <a:pt x="1635" y="401"/>
                    </a:lnTo>
                    <a:lnTo>
                      <a:pt x="1635" y="401"/>
                    </a:lnTo>
                    <a:lnTo>
                      <a:pt x="1635" y="401"/>
                    </a:lnTo>
                    <a:close/>
                    <a:moveTo>
                      <a:pt x="1635" y="401"/>
                    </a:moveTo>
                    <a:lnTo>
                      <a:pt x="1802" y="568"/>
                    </a:lnTo>
                    <a:lnTo>
                      <a:pt x="1802" y="534"/>
                    </a:lnTo>
                    <a:cubicBezTo>
                      <a:pt x="1769" y="501"/>
                      <a:pt x="1769" y="501"/>
                      <a:pt x="1802" y="468"/>
                    </a:cubicBezTo>
                    <a:cubicBezTo>
                      <a:pt x="1769" y="434"/>
                      <a:pt x="1769" y="434"/>
                      <a:pt x="1802" y="401"/>
                    </a:cubicBezTo>
                    <a:lnTo>
                      <a:pt x="1735" y="401"/>
                    </a:lnTo>
                    <a:cubicBezTo>
                      <a:pt x="1735" y="418"/>
                      <a:pt x="1735" y="426"/>
                      <a:pt x="1731" y="426"/>
                    </a:cubicBezTo>
                    <a:cubicBezTo>
                      <a:pt x="1727" y="426"/>
                      <a:pt x="1718" y="418"/>
                      <a:pt x="1702" y="40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587" name="Google Shape;51;p15"/>
              <p:cNvSpPr/>
              <p:nvPr/>
            </p:nvSpPr>
            <p:spPr>
              <a:xfrm>
                <a:off x="1998303" y="1710157"/>
                <a:ext cx="1239" cy="2442"/>
              </a:xfrm>
              <a:custGeom>
                <a:avLst/>
                <a:gdLst/>
                <a:ahLst/>
                <a:cxnLst/>
                <a:rect l="l" t="t" r="r" b="b"/>
                <a:pathLst>
                  <a:path w="34" h="67" extrusionOk="0">
                    <a:moveTo>
                      <a:pt x="0" y="0"/>
                    </a:moveTo>
                    <a:lnTo>
                      <a:pt x="33" y="67"/>
                    </a:lnTo>
                    <a:lnTo>
                      <a:pt x="33" y="33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588" name="Google Shape;52;p15"/>
              <p:cNvSpPr/>
              <p:nvPr/>
            </p:nvSpPr>
            <p:spPr>
              <a:xfrm>
                <a:off x="2479716" y="1840233"/>
                <a:ext cx="3644" cy="6123"/>
              </a:xfrm>
              <a:custGeom>
                <a:avLst/>
                <a:gdLst/>
                <a:ahLst/>
                <a:cxnLst/>
                <a:rect l="l" t="t" r="r" b="b"/>
                <a:pathLst>
                  <a:path w="100" h="168" extrusionOk="0">
                    <a:moveTo>
                      <a:pt x="100" y="0"/>
                    </a:moveTo>
                    <a:cubicBezTo>
                      <a:pt x="67" y="1"/>
                      <a:pt x="67" y="34"/>
                      <a:pt x="34" y="34"/>
                    </a:cubicBezTo>
                    <a:lnTo>
                      <a:pt x="34" y="67"/>
                    </a:lnTo>
                    <a:cubicBezTo>
                      <a:pt x="67" y="100"/>
                      <a:pt x="34" y="167"/>
                      <a:pt x="0" y="167"/>
                    </a:cubicBezTo>
                    <a:lnTo>
                      <a:pt x="67" y="167"/>
                    </a:lnTo>
                    <a:lnTo>
                      <a:pt x="67" y="134"/>
                    </a:lnTo>
                    <a:lnTo>
                      <a:pt x="67" y="34"/>
                    </a:lnTo>
                    <a:cubicBezTo>
                      <a:pt x="67" y="34"/>
                      <a:pt x="67" y="1"/>
                      <a:pt x="10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589" name="Google Shape;53;p15"/>
              <p:cNvSpPr/>
              <p:nvPr/>
            </p:nvSpPr>
            <p:spPr>
              <a:xfrm>
                <a:off x="2572106" y="2370266"/>
                <a:ext cx="1239" cy="4920"/>
              </a:xfrm>
              <a:custGeom>
                <a:avLst/>
                <a:gdLst/>
                <a:ahLst/>
                <a:cxnLst/>
                <a:rect l="l" t="t" r="r" b="b"/>
                <a:pathLst>
                  <a:path w="34" h="135" extrusionOk="0">
                    <a:moveTo>
                      <a:pt x="34" y="1"/>
                    </a:moveTo>
                    <a:lnTo>
                      <a:pt x="1" y="101"/>
                    </a:lnTo>
                    <a:lnTo>
                      <a:pt x="1" y="134"/>
                    </a:lnTo>
                    <a:lnTo>
                      <a:pt x="34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590" name="Google Shape;54;p15"/>
              <p:cNvSpPr/>
              <p:nvPr/>
            </p:nvSpPr>
            <p:spPr>
              <a:xfrm>
                <a:off x="2273032" y="1952085"/>
                <a:ext cx="10970" cy="4884"/>
              </a:xfrm>
              <a:custGeom>
                <a:avLst/>
                <a:gdLst/>
                <a:ahLst/>
                <a:cxnLst/>
                <a:rect l="l" t="t" r="r" b="b"/>
                <a:pathLst>
                  <a:path w="301" h="134" extrusionOk="0">
                    <a:moveTo>
                      <a:pt x="301" y="0"/>
                    </a:moveTo>
                    <a:cubicBezTo>
                      <a:pt x="289" y="0"/>
                      <a:pt x="281" y="5"/>
                      <a:pt x="278" y="10"/>
                    </a:cubicBezTo>
                    <a:lnTo>
                      <a:pt x="278" y="10"/>
                    </a:lnTo>
                    <a:lnTo>
                      <a:pt x="301" y="0"/>
                    </a:lnTo>
                    <a:close/>
                    <a:moveTo>
                      <a:pt x="278" y="10"/>
                    </a:moveTo>
                    <a:lnTo>
                      <a:pt x="1" y="134"/>
                    </a:lnTo>
                    <a:lnTo>
                      <a:pt x="67" y="134"/>
                    </a:lnTo>
                    <a:lnTo>
                      <a:pt x="268" y="33"/>
                    </a:lnTo>
                    <a:lnTo>
                      <a:pt x="301" y="33"/>
                    </a:lnTo>
                    <a:cubicBezTo>
                      <a:pt x="280" y="33"/>
                      <a:pt x="272" y="20"/>
                      <a:pt x="278" y="1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591" name="Google Shape;55;p15"/>
              <p:cNvSpPr/>
              <p:nvPr/>
            </p:nvSpPr>
            <p:spPr>
              <a:xfrm>
                <a:off x="2213479" y="1857253"/>
                <a:ext cx="6123" cy="6123"/>
              </a:xfrm>
              <a:custGeom>
                <a:avLst/>
                <a:gdLst/>
                <a:ahLst/>
                <a:cxnLst/>
                <a:rect l="l" t="t" r="r" b="b"/>
                <a:pathLst>
                  <a:path w="168" h="168" extrusionOk="0">
                    <a:moveTo>
                      <a:pt x="0" y="0"/>
                    </a:moveTo>
                    <a:cubicBezTo>
                      <a:pt x="0" y="23"/>
                      <a:pt x="16" y="30"/>
                      <a:pt x="26" y="33"/>
                    </a:cubicBezTo>
                    <a:lnTo>
                      <a:pt x="26" y="33"/>
                    </a:lnTo>
                    <a:lnTo>
                      <a:pt x="0" y="0"/>
                    </a:lnTo>
                    <a:close/>
                    <a:moveTo>
                      <a:pt x="26" y="33"/>
                    </a:moveTo>
                    <a:lnTo>
                      <a:pt x="134" y="167"/>
                    </a:lnTo>
                    <a:lnTo>
                      <a:pt x="167" y="67"/>
                    </a:lnTo>
                    <a:cubicBezTo>
                      <a:pt x="167" y="34"/>
                      <a:pt x="167" y="34"/>
                      <a:pt x="167" y="34"/>
                    </a:cubicBezTo>
                    <a:lnTo>
                      <a:pt x="34" y="34"/>
                    </a:lnTo>
                    <a:cubicBezTo>
                      <a:pt x="34" y="34"/>
                      <a:pt x="30" y="34"/>
                      <a:pt x="26" y="3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592" name="Google Shape;56;p15"/>
              <p:cNvSpPr/>
              <p:nvPr/>
            </p:nvSpPr>
            <p:spPr>
              <a:xfrm>
                <a:off x="2320448" y="1870629"/>
                <a:ext cx="4920" cy="4884"/>
              </a:xfrm>
              <a:custGeom>
                <a:avLst/>
                <a:gdLst/>
                <a:ahLst/>
                <a:cxnLst/>
                <a:rect l="l" t="t" r="r" b="b"/>
                <a:pathLst>
                  <a:path w="135" h="134" extrusionOk="0">
                    <a:moveTo>
                      <a:pt x="1" y="0"/>
                    </a:moveTo>
                    <a:lnTo>
                      <a:pt x="34" y="134"/>
                    </a:lnTo>
                    <a:cubicBezTo>
                      <a:pt x="67" y="100"/>
                      <a:pt x="67" y="100"/>
                      <a:pt x="67" y="100"/>
                    </a:cubicBezTo>
                    <a:lnTo>
                      <a:pt x="134" y="34"/>
                    </a:lnTo>
                    <a:lnTo>
                      <a:pt x="67" y="34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593" name="Google Shape;57;p15"/>
              <p:cNvSpPr/>
              <p:nvPr/>
            </p:nvSpPr>
            <p:spPr>
              <a:xfrm>
                <a:off x="2192814" y="1832943"/>
                <a:ext cx="15817" cy="18259"/>
              </a:xfrm>
              <a:custGeom>
                <a:avLst/>
                <a:gdLst/>
                <a:ahLst/>
                <a:cxnLst/>
                <a:rect l="l" t="t" r="r" b="b"/>
                <a:pathLst>
                  <a:path w="434" h="501" extrusionOk="0">
                    <a:moveTo>
                      <a:pt x="0" y="0"/>
                    </a:moveTo>
                    <a:lnTo>
                      <a:pt x="67" y="167"/>
                    </a:lnTo>
                    <a:lnTo>
                      <a:pt x="167" y="334"/>
                    </a:lnTo>
                    <a:lnTo>
                      <a:pt x="434" y="500"/>
                    </a:lnTo>
                    <a:lnTo>
                      <a:pt x="434" y="500"/>
                    </a:lnTo>
                    <a:lnTo>
                      <a:pt x="167" y="234"/>
                    </a:lnTo>
                    <a:cubicBezTo>
                      <a:pt x="134" y="200"/>
                      <a:pt x="134" y="200"/>
                      <a:pt x="134" y="200"/>
                    </a:cubicBezTo>
                    <a:lnTo>
                      <a:pt x="100" y="67"/>
                    </a:lnTo>
                    <a:lnTo>
                      <a:pt x="34" y="33"/>
                    </a:lnTo>
                    <a:cubicBezTo>
                      <a:pt x="34" y="33"/>
                      <a:pt x="34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594" name="Google Shape;58;p15"/>
              <p:cNvSpPr/>
              <p:nvPr/>
            </p:nvSpPr>
            <p:spPr>
              <a:xfrm>
                <a:off x="1442685" y="1661502"/>
                <a:ext cx="13412" cy="19498"/>
              </a:xfrm>
              <a:custGeom>
                <a:avLst/>
                <a:gdLst/>
                <a:ahLst/>
                <a:cxnLst/>
                <a:rect l="l" t="t" r="r" b="b"/>
                <a:pathLst>
                  <a:path w="368" h="535" extrusionOk="0">
                    <a:moveTo>
                      <a:pt x="101" y="1"/>
                    </a:moveTo>
                    <a:lnTo>
                      <a:pt x="1" y="67"/>
                    </a:lnTo>
                    <a:lnTo>
                      <a:pt x="68" y="168"/>
                    </a:lnTo>
                    <a:cubicBezTo>
                      <a:pt x="68" y="168"/>
                      <a:pt x="68" y="168"/>
                      <a:pt x="68" y="201"/>
                    </a:cubicBezTo>
                    <a:lnTo>
                      <a:pt x="68" y="234"/>
                    </a:lnTo>
                    <a:lnTo>
                      <a:pt x="268" y="368"/>
                    </a:lnTo>
                    <a:cubicBezTo>
                      <a:pt x="268" y="368"/>
                      <a:pt x="268" y="401"/>
                      <a:pt x="268" y="401"/>
                    </a:cubicBezTo>
                    <a:lnTo>
                      <a:pt x="368" y="534"/>
                    </a:lnTo>
                    <a:lnTo>
                      <a:pt x="368" y="468"/>
                    </a:lnTo>
                    <a:lnTo>
                      <a:pt x="334" y="401"/>
                    </a:lnTo>
                    <a:lnTo>
                      <a:pt x="301" y="201"/>
                    </a:lnTo>
                    <a:lnTo>
                      <a:pt x="268" y="201"/>
                    </a:lnTo>
                    <a:lnTo>
                      <a:pt x="168" y="67"/>
                    </a:lnTo>
                    <a:cubicBezTo>
                      <a:pt x="134" y="67"/>
                      <a:pt x="134" y="34"/>
                      <a:pt x="134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595" name="Google Shape;59;p15"/>
              <p:cNvSpPr/>
              <p:nvPr/>
            </p:nvSpPr>
            <p:spPr>
              <a:xfrm>
                <a:off x="1423259" y="1680964"/>
                <a:ext cx="3681" cy="3681"/>
              </a:xfrm>
              <a:custGeom>
                <a:avLst/>
                <a:gdLst/>
                <a:ahLst/>
                <a:cxnLst/>
                <a:rect l="l" t="t" r="r" b="b"/>
                <a:pathLst>
                  <a:path w="101" h="101" extrusionOk="0">
                    <a:moveTo>
                      <a:pt x="33" y="0"/>
                    </a:moveTo>
                    <a:lnTo>
                      <a:pt x="0" y="34"/>
                    </a:lnTo>
                    <a:lnTo>
                      <a:pt x="33" y="101"/>
                    </a:lnTo>
                    <a:lnTo>
                      <a:pt x="100" y="67"/>
                    </a:lnTo>
                    <a:lnTo>
                      <a:pt x="67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596" name="Google Shape;60;p15"/>
              <p:cNvSpPr/>
              <p:nvPr/>
            </p:nvSpPr>
            <p:spPr>
              <a:xfrm>
                <a:off x="1352737" y="1677319"/>
                <a:ext cx="1239" cy="1239"/>
              </a:xfrm>
              <a:custGeom>
                <a:avLst/>
                <a:gdLst/>
                <a:ahLst/>
                <a:cxnLst/>
                <a:rect l="l" t="t" r="r" b="b"/>
                <a:pathLst>
                  <a:path w="34" h="34" extrusionOk="0">
                    <a:moveTo>
                      <a:pt x="0" y="0"/>
                    </a:moveTo>
                    <a:lnTo>
                      <a:pt x="0" y="34"/>
                    </a:lnTo>
                    <a:lnTo>
                      <a:pt x="34" y="34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597" name="Google Shape;61;p15"/>
              <p:cNvSpPr/>
              <p:nvPr/>
            </p:nvSpPr>
            <p:spPr>
              <a:xfrm>
                <a:off x="1216575" y="1558178"/>
                <a:ext cx="109444" cy="80252"/>
              </a:xfrm>
              <a:custGeom>
                <a:avLst/>
                <a:gdLst/>
                <a:ahLst/>
                <a:cxnLst/>
                <a:rect l="l" t="t" r="r" b="b"/>
                <a:pathLst>
                  <a:path w="3003" h="2202" extrusionOk="0">
                    <a:moveTo>
                      <a:pt x="334" y="0"/>
                    </a:moveTo>
                    <a:lnTo>
                      <a:pt x="334" y="34"/>
                    </a:lnTo>
                    <a:cubicBezTo>
                      <a:pt x="334" y="34"/>
                      <a:pt x="334" y="67"/>
                      <a:pt x="334" y="67"/>
                    </a:cubicBezTo>
                    <a:lnTo>
                      <a:pt x="334" y="100"/>
                    </a:lnTo>
                    <a:cubicBezTo>
                      <a:pt x="334" y="100"/>
                      <a:pt x="334" y="100"/>
                      <a:pt x="334" y="134"/>
                    </a:cubicBezTo>
                    <a:lnTo>
                      <a:pt x="334" y="167"/>
                    </a:lnTo>
                    <a:cubicBezTo>
                      <a:pt x="334" y="167"/>
                      <a:pt x="334" y="201"/>
                      <a:pt x="334" y="201"/>
                    </a:cubicBezTo>
                    <a:lnTo>
                      <a:pt x="334" y="234"/>
                    </a:lnTo>
                    <a:cubicBezTo>
                      <a:pt x="334" y="301"/>
                      <a:pt x="334" y="334"/>
                      <a:pt x="267" y="334"/>
                    </a:cubicBezTo>
                    <a:lnTo>
                      <a:pt x="234" y="367"/>
                    </a:lnTo>
                    <a:lnTo>
                      <a:pt x="0" y="367"/>
                    </a:lnTo>
                    <a:lnTo>
                      <a:pt x="0" y="401"/>
                    </a:lnTo>
                    <a:lnTo>
                      <a:pt x="100" y="401"/>
                    </a:lnTo>
                    <a:cubicBezTo>
                      <a:pt x="134" y="401"/>
                      <a:pt x="134" y="434"/>
                      <a:pt x="167" y="467"/>
                    </a:cubicBezTo>
                    <a:cubicBezTo>
                      <a:pt x="167" y="467"/>
                      <a:pt x="167" y="501"/>
                      <a:pt x="167" y="534"/>
                    </a:cubicBezTo>
                    <a:lnTo>
                      <a:pt x="234" y="601"/>
                    </a:lnTo>
                    <a:cubicBezTo>
                      <a:pt x="234" y="601"/>
                      <a:pt x="267" y="634"/>
                      <a:pt x="234" y="668"/>
                    </a:cubicBezTo>
                    <a:lnTo>
                      <a:pt x="301" y="701"/>
                    </a:lnTo>
                    <a:cubicBezTo>
                      <a:pt x="334" y="734"/>
                      <a:pt x="334" y="734"/>
                      <a:pt x="367" y="768"/>
                    </a:cubicBezTo>
                    <a:lnTo>
                      <a:pt x="367" y="801"/>
                    </a:lnTo>
                    <a:cubicBezTo>
                      <a:pt x="367" y="801"/>
                      <a:pt x="367" y="834"/>
                      <a:pt x="367" y="868"/>
                    </a:cubicBezTo>
                    <a:lnTo>
                      <a:pt x="367" y="901"/>
                    </a:lnTo>
                    <a:lnTo>
                      <a:pt x="567" y="901"/>
                    </a:lnTo>
                    <a:cubicBezTo>
                      <a:pt x="601" y="901"/>
                      <a:pt x="601" y="934"/>
                      <a:pt x="634" y="934"/>
                    </a:cubicBezTo>
                    <a:lnTo>
                      <a:pt x="668" y="968"/>
                    </a:lnTo>
                    <a:lnTo>
                      <a:pt x="701" y="1001"/>
                    </a:lnTo>
                    <a:lnTo>
                      <a:pt x="701" y="1034"/>
                    </a:lnTo>
                    <a:cubicBezTo>
                      <a:pt x="701" y="1068"/>
                      <a:pt x="701" y="1068"/>
                      <a:pt x="701" y="1068"/>
                    </a:cubicBezTo>
                    <a:lnTo>
                      <a:pt x="768" y="1068"/>
                    </a:lnTo>
                    <a:lnTo>
                      <a:pt x="834" y="1135"/>
                    </a:lnTo>
                    <a:lnTo>
                      <a:pt x="868" y="1135"/>
                    </a:lnTo>
                    <a:lnTo>
                      <a:pt x="868" y="1101"/>
                    </a:lnTo>
                    <a:cubicBezTo>
                      <a:pt x="891" y="1078"/>
                      <a:pt x="915" y="1054"/>
                      <a:pt x="938" y="1054"/>
                    </a:cubicBezTo>
                    <a:cubicBezTo>
                      <a:pt x="948" y="1054"/>
                      <a:pt x="958" y="1058"/>
                      <a:pt x="968" y="1068"/>
                    </a:cubicBezTo>
                    <a:cubicBezTo>
                      <a:pt x="979" y="1057"/>
                      <a:pt x="990" y="1053"/>
                      <a:pt x="1000" y="1053"/>
                    </a:cubicBezTo>
                    <a:cubicBezTo>
                      <a:pt x="1020" y="1053"/>
                      <a:pt x="1034" y="1068"/>
                      <a:pt x="1034" y="1068"/>
                    </a:cubicBezTo>
                    <a:lnTo>
                      <a:pt x="1068" y="1101"/>
                    </a:lnTo>
                    <a:lnTo>
                      <a:pt x="1235" y="1101"/>
                    </a:lnTo>
                    <a:lnTo>
                      <a:pt x="1301" y="1135"/>
                    </a:lnTo>
                    <a:lnTo>
                      <a:pt x="1435" y="1201"/>
                    </a:lnTo>
                    <a:lnTo>
                      <a:pt x="2169" y="1768"/>
                    </a:lnTo>
                    <a:lnTo>
                      <a:pt x="2335" y="1835"/>
                    </a:lnTo>
                    <a:cubicBezTo>
                      <a:pt x="2335" y="1835"/>
                      <a:pt x="2369" y="1835"/>
                      <a:pt x="2369" y="1868"/>
                    </a:cubicBezTo>
                    <a:lnTo>
                      <a:pt x="2469" y="1968"/>
                    </a:lnTo>
                    <a:lnTo>
                      <a:pt x="2536" y="2002"/>
                    </a:lnTo>
                    <a:cubicBezTo>
                      <a:pt x="2569" y="2035"/>
                      <a:pt x="2569" y="2035"/>
                      <a:pt x="2602" y="2069"/>
                    </a:cubicBezTo>
                    <a:cubicBezTo>
                      <a:pt x="2602" y="2102"/>
                      <a:pt x="2602" y="2135"/>
                      <a:pt x="2602" y="2135"/>
                    </a:cubicBezTo>
                    <a:lnTo>
                      <a:pt x="2636" y="2102"/>
                    </a:lnTo>
                    <a:lnTo>
                      <a:pt x="2736" y="2102"/>
                    </a:lnTo>
                    <a:lnTo>
                      <a:pt x="2836" y="2202"/>
                    </a:lnTo>
                    <a:lnTo>
                      <a:pt x="3003" y="2135"/>
                    </a:lnTo>
                    <a:lnTo>
                      <a:pt x="3003" y="2102"/>
                    </a:lnTo>
                    <a:cubicBezTo>
                      <a:pt x="3003" y="2069"/>
                      <a:pt x="3003" y="2069"/>
                      <a:pt x="3003" y="2069"/>
                    </a:cubicBezTo>
                    <a:lnTo>
                      <a:pt x="3003" y="2002"/>
                    </a:lnTo>
                    <a:lnTo>
                      <a:pt x="2969" y="1935"/>
                    </a:lnTo>
                    <a:lnTo>
                      <a:pt x="2902" y="1735"/>
                    </a:lnTo>
                    <a:lnTo>
                      <a:pt x="2869" y="1735"/>
                    </a:lnTo>
                    <a:lnTo>
                      <a:pt x="2869" y="1768"/>
                    </a:lnTo>
                    <a:cubicBezTo>
                      <a:pt x="2869" y="1768"/>
                      <a:pt x="2836" y="1802"/>
                      <a:pt x="2836" y="1802"/>
                    </a:cubicBezTo>
                    <a:cubicBezTo>
                      <a:pt x="2836" y="1835"/>
                      <a:pt x="2802" y="1835"/>
                      <a:pt x="2769" y="1835"/>
                    </a:cubicBezTo>
                    <a:lnTo>
                      <a:pt x="2702" y="1835"/>
                    </a:lnTo>
                    <a:cubicBezTo>
                      <a:pt x="2669" y="1835"/>
                      <a:pt x="2636" y="1835"/>
                      <a:pt x="2636" y="1802"/>
                    </a:cubicBezTo>
                    <a:lnTo>
                      <a:pt x="2602" y="1702"/>
                    </a:lnTo>
                    <a:lnTo>
                      <a:pt x="2569" y="1568"/>
                    </a:lnTo>
                    <a:lnTo>
                      <a:pt x="2435" y="1435"/>
                    </a:lnTo>
                    <a:lnTo>
                      <a:pt x="2335" y="1401"/>
                    </a:lnTo>
                    <a:lnTo>
                      <a:pt x="2202" y="1335"/>
                    </a:lnTo>
                    <a:cubicBezTo>
                      <a:pt x="2169" y="1335"/>
                      <a:pt x="2169" y="1335"/>
                      <a:pt x="2169" y="1301"/>
                    </a:cubicBezTo>
                    <a:lnTo>
                      <a:pt x="2135" y="1268"/>
                    </a:lnTo>
                    <a:lnTo>
                      <a:pt x="1902" y="1101"/>
                    </a:lnTo>
                    <a:lnTo>
                      <a:pt x="1802" y="1101"/>
                    </a:lnTo>
                    <a:cubicBezTo>
                      <a:pt x="1802" y="1118"/>
                      <a:pt x="1793" y="1126"/>
                      <a:pt x="1785" y="1126"/>
                    </a:cubicBezTo>
                    <a:cubicBezTo>
                      <a:pt x="1777" y="1126"/>
                      <a:pt x="1768" y="1118"/>
                      <a:pt x="1768" y="1101"/>
                    </a:cubicBezTo>
                    <a:lnTo>
                      <a:pt x="1668" y="1068"/>
                    </a:lnTo>
                    <a:lnTo>
                      <a:pt x="1568" y="1068"/>
                    </a:lnTo>
                    <a:cubicBezTo>
                      <a:pt x="1535" y="1034"/>
                      <a:pt x="1535" y="1034"/>
                      <a:pt x="1501" y="1001"/>
                    </a:cubicBezTo>
                    <a:lnTo>
                      <a:pt x="1501" y="901"/>
                    </a:lnTo>
                    <a:cubicBezTo>
                      <a:pt x="1501" y="901"/>
                      <a:pt x="1501" y="868"/>
                      <a:pt x="1501" y="834"/>
                    </a:cubicBezTo>
                    <a:lnTo>
                      <a:pt x="1602" y="701"/>
                    </a:lnTo>
                    <a:lnTo>
                      <a:pt x="1568" y="668"/>
                    </a:lnTo>
                    <a:lnTo>
                      <a:pt x="1501" y="668"/>
                    </a:lnTo>
                    <a:lnTo>
                      <a:pt x="1168" y="601"/>
                    </a:lnTo>
                    <a:lnTo>
                      <a:pt x="1135" y="601"/>
                    </a:lnTo>
                    <a:lnTo>
                      <a:pt x="1034" y="534"/>
                    </a:lnTo>
                    <a:cubicBezTo>
                      <a:pt x="1034" y="534"/>
                      <a:pt x="1001" y="501"/>
                      <a:pt x="1001" y="501"/>
                    </a:cubicBezTo>
                    <a:lnTo>
                      <a:pt x="968" y="367"/>
                    </a:lnTo>
                    <a:lnTo>
                      <a:pt x="834" y="301"/>
                    </a:lnTo>
                    <a:cubicBezTo>
                      <a:pt x="834" y="301"/>
                      <a:pt x="801" y="301"/>
                      <a:pt x="801" y="267"/>
                    </a:cubicBezTo>
                    <a:lnTo>
                      <a:pt x="734" y="301"/>
                    </a:lnTo>
                    <a:cubicBezTo>
                      <a:pt x="718" y="317"/>
                      <a:pt x="701" y="326"/>
                      <a:pt x="684" y="326"/>
                    </a:cubicBezTo>
                    <a:cubicBezTo>
                      <a:pt x="668" y="326"/>
                      <a:pt x="651" y="317"/>
                      <a:pt x="634" y="301"/>
                    </a:cubicBezTo>
                    <a:cubicBezTo>
                      <a:pt x="634" y="301"/>
                      <a:pt x="601" y="267"/>
                      <a:pt x="601" y="234"/>
                    </a:cubicBezTo>
                    <a:lnTo>
                      <a:pt x="601" y="67"/>
                    </a:lnTo>
                    <a:cubicBezTo>
                      <a:pt x="601" y="34"/>
                      <a:pt x="601" y="34"/>
                      <a:pt x="601" y="34"/>
                    </a:cubicBezTo>
                    <a:lnTo>
                      <a:pt x="401" y="34"/>
                    </a:lnTo>
                    <a:cubicBezTo>
                      <a:pt x="367" y="0"/>
                      <a:pt x="367" y="0"/>
                      <a:pt x="33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598" name="Google Shape;62;p15"/>
              <p:cNvSpPr/>
              <p:nvPr/>
            </p:nvSpPr>
            <p:spPr>
              <a:xfrm>
                <a:off x="1150936" y="1108362"/>
                <a:ext cx="9731" cy="9767"/>
              </a:xfrm>
              <a:custGeom>
                <a:avLst/>
                <a:gdLst/>
                <a:ahLst/>
                <a:cxnLst/>
                <a:rect l="l" t="t" r="r" b="b"/>
                <a:pathLst>
                  <a:path w="267" h="268" extrusionOk="0">
                    <a:moveTo>
                      <a:pt x="200" y="0"/>
                    </a:moveTo>
                    <a:lnTo>
                      <a:pt x="134" y="100"/>
                    </a:lnTo>
                    <a:cubicBezTo>
                      <a:pt x="134" y="134"/>
                      <a:pt x="100" y="134"/>
                      <a:pt x="100" y="134"/>
                    </a:cubicBezTo>
                    <a:lnTo>
                      <a:pt x="0" y="134"/>
                    </a:lnTo>
                    <a:lnTo>
                      <a:pt x="67" y="267"/>
                    </a:lnTo>
                    <a:lnTo>
                      <a:pt x="200" y="267"/>
                    </a:lnTo>
                    <a:lnTo>
                      <a:pt x="200" y="167"/>
                    </a:lnTo>
                    <a:cubicBezTo>
                      <a:pt x="200" y="134"/>
                      <a:pt x="200" y="100"/>
                      <a:pt x="234" y="100"/>
                    </a:cubicBezTo>
                    <a:lnTo>
                      <a:pt x="267" y="100"/>
                    </a:lnTo>
                    <a:lnTo>
                      <a:pt x="20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599" name="Google Shape;63;p15"/>
              <p:cNvSpPr/>
              <p:nvPr/>
            </p:nvSpPr>
            <p:spPr>
              <a:xfrm>
                <a:off x="1141205" y="1147250"/>
                <a:ext cx="455927" cy="511870"/>
              </a:xfrm>
              <a:custGeom>
                <a:avLst/>
                <a:gdLst/>
                <a:ahLst/>
                <a:cxnLst/>
                <a:rect l="l" t="t" r="r" b="b"/>
                <a:pathLst>
                  <a:path w="12510" h="14045" extrusionOk="0">
                    <a:moveTo>
                      <a:pt x="834" y="1"/>
                    </a:moveTo>
                    <a:lnTo>
                      <a:pt x="601" y="101"/>
                    </a:lnTo>
                    <a:cubicBezTo>
                      <a:pt x="601" y="117"/>
                      <a:pt x="592" y="126"/>
                      <a:pt x="584" y="126"/>
                    </a:cubicBezTo>
                    <a:cubicBezTo>
                      <a:pt x="576" y="126"/>
                      <a:pt x="567" y="117"/>
                      <a:pt x="567" y="101"/>
                    </a:cubicBezTo>
                    <a:lnTo>
                      <a:pt x="501" y="101"/>
                    </a:lnTo>
                    <a:lnTo>
                      <a:pt x="467" y="167"/>
                    </a:lnTo>
                    <a:lnTo>
                      <a:pt x="401" y="167"/>
                    </a:lnTo>
                    <a:lnTo>
                      <a:pt x="334" y="201"/>
                    </a:lnTo>
                    <a:lnTo>
                      <a:pt x="34" y="201"/>
                    </a:lnTo>
                    <a:lnTo>
                      <a:pt x="0" y="234"/>
                    </a:lnTo>
                    <a:lnTo>
                      <a:pt x="100" y="334"/>
                    </a:lnTo>
                    <a:cubicBezTo>
                      <a:pt x="100" y="368"/>
                      <a:pt x="100" y="368"/>
                      <a:pt x="100" y="401"/>
                    </a:cubicBezTo>
                    <a:lnTo>
                      <a:pt x="100" y="434"/>
                    </a:lnTo>
                    <a:lnTo>
                      <a:pt x="134" y="468"/>
                    </a:lnTo>
                    <a:lnTo>
                      <a:pt x="200" y="534"/>
                    </a:lnTo>
                    <a:cubicBezTo>
                      <a:pt x="200" y="568"/>
                      <a:pt x="200" y="601"/>
                      <a:pt x="200" y="601"/>
                    </a:cubicBezTo>
                    <a:cubicBezTo>
                      <a:pt x="200" y="634"/>
                      <a:pt x="167" y="634"/>
                      <a:pt x="167" y="668"/>
                    </a:cubicBezTo>
                    <a:lnTo>
                      <a:pt x="167" y="701"/>
                    </a:lnTo>
                    <a:lnTo>
                      <a:pt x="200" y="768"/>
                    </a:lnTo>
                    <a:cubicBezTo>
                      <a:pt x="200" y="768"/>
                      <a:pt x="200" y="801"/>
                      <a:pt x="200" y="801"/>
                    </a:cubicBezTo>
                    <a:lnTo>
                      <a:pt x="200" y="868"/>
                    </a:lnTo>
                    <a:cubicBezTo>
                      <a:pt x="200" y="868"/>
                      <a:pt x="200" y="901"/>
                      <a:pt x="200" y="901"/>
                    </a:cubicBezTo>
                    <a:lnTo>
                      <a:pt x="134" y="1035"/>
                    </a:lnTo>
                    <a:lnTo>
                      <a:pt x="134" y="1068"/>
                    </a:lnTo>
                    <a:cubicBezTo>
                      <a:pt x="100" y="1101"/>
                      <a:pt x="100" y="1101"/>
                      <a:pt x="100" y="1135"/>
                    </a:cubicBezTo>
                    <a:lnTo>
                      <a:pt x="34" y="1235"/>
                    </a:lnTo>
                    <a:lnTo>
                      <a:pt x="67" y="1235"/>
                    </a:lnTo>
                    <a:cubicBezTo>
                      <a:pt x="67" y="1235"/>
                      <a:pt x="100" y="1268"/>
                      <a:pt x="100" y="1302"/>
                    </a:cubicBezTo>
                    <a:lnTo>
                      <a:pt x="167" y="1468"/>
                    </a:lnTo>
                    <a:cubicBezTo>
                      <a:pt x="167" y="1468"/>
                      <a:pt x="167" y="1502"/>
                      <a:pt x="167" y="1502"/>
                    </a:cubicBezTo>
                    <a:lnTo>
                      <a:pt x="234" y="1535"/>
                    </a:lnTo>
                    <a:lnTo>
                      <a:pt x="367" y="1702"/>
                    </a:lnTo>
                    <a:cubicBezTo>
                      <a:pt x="367" y="1735"/>
                      <a:pt x="367" y="1769"/>
                      <a:pt x="367" y="1769"/>
                    </a:cubicBezTo>
                    <a:lnTo>
                      <a:pt x="367" y="1869"/>
                    </a:lnTo>
                    <a:cubicBezTo>
                      <a:pt x="367" y="1869"/>
                      <a:pt x="367" y="1902"/>
                      <a:pt x="367" y="1902"/>
                    </a:cubicBezTo>
                    <a:lnTo>
                      <a:pt x="401" y="1969"/>
                    </a:lnTo>
                    <a:cubicBezTo>
                      <a:pt x="401" y="1969"/>
                      <a:pt x="401" y="1969"/>
                      <a:pt x="401" y="2002"/>
                    </a:cubicBezTo>
                    <a:lnTo>
                      <a:pt x="401" y="2035"/>
                    </a:lnTo>
                    <a:lnTo>
                      <a:pt x="434" y="2069"/>
                    </a:lnTo>
                    <a:lnTo>
                      <a:pt x="534" y="2236"/>
                    </a:lnTo>
                    <a:lnTo>
                      <a:pt x="667" y="2569"/>
                    </a:lnTo>
                    <a:lnTo>
                      <a:pt x="667" y="2603"/>
                    </a:lnTo>
                    <a:lnTo>
                      <a:pt x="667" y="2669"/>
                    </a:lnTo>
                    <a:lnTo>
                      <a:pt x="734" y="2769"/>
                    </a:lnTo>
                    <a:lnTo>
                      <a:pt x="734" y="2803"/>
                    </a:lnTo>
                    <a:lnTo>
                      <a:pt x="734" y="2869"/>
                    </a:lnTo>
                    <a:lnTo>
                      <a:pt x="767" y="2969"/>
                    </a:lnTo>
                    <a:lnTo>
                      <a:pt x="834" y="3103"/>
                    </a:lnTo>
                    <a:lnTo>
                      <a:pt x="868" y="3170"/>
                    </a:lnTo>
                    <a:lnTo>
                      <a:pt x="934" y="3236"/>
                    </a:lnTo>
                    <a:lnTo>
                      <a:pt x="968" y="3236"/>
                    </a:lnTo>
                    <a:lnTo>
                      <a:pt x="1068" y="3370"/>
                    </a:lnTo>
                    <a:lnTo>
                      <a:pt x="1168" y="3570"/>
                    </a:lnTo>
                    <a:lnTo>
                      <a:pt x="1201" y="3637"/>
                    </a:lnTo>
                    <a:lnTo>
                      <a:pt x="1301" y="3703"/>
                    </a:lnTo>
                    <a:lnTo>
                      <a:pt x="1368" y="3703"/>
                    </a:lnTo>
                    <a:cubicBezTo>
                      <a:pt x="1401" y="3703"/>
                      <a:pt x="1435" y="3737"/>
                      <a:pt x="1435" y="3770"/>
                    </a:cubicBezTo>
                    <a:lnTo>
                      <a:pt x="1435" y="3837"/>
                    </a:lnTo>
                    <a:lnTo>
                      <a:pt x="1468" y="3837"/>
                    </a:lnTo>
                    <a:lnTo>
                      <a:pt x="1568" y="3870"/>
                    </a:lnTo>
                    <a:cubicBezTo>
                      <a:pt x="1568" y="3870"/>
                      <a:pt x="1568" y="3903"/>
                      <a:pt x="1568" y="3903"/>
                    </a:cubicBezTo>
                    <a:lnTo>
                      <a:pt x="1735" y="4070"/>
                    </a:lnTo>
                    <a:lnTo>
                      <a:pt x="2035" y="4270"/>
                    </a:lnTo>
                    <a:lnTo>
                      <a:pt x="2168" y="4471"/>
                    </a:lnTo>
                    <a:lnTo>
                      <a:pt x="2335" y="4604"/>
                    </a:lnTo>
                    <a:lnTo>
                      <a:pt x="2369" y="4637"/>
                    </a:lnTo>
                    <a:lnTo>
                      <a:pt x="2402" y="4671"/>
                    </a:lnTo>
                    <a:lnTo>
                      <a:pt x="2769" y="5038"/>
                    </a:lnTo>
                    <a:lnTo>
                      <a:pt x="3203" y="5505"/>
                    </a:lnTo>
                    <a:lnTo>
                      <a:pt x="3269" y="5538"/>
                    </a:lnTo>
                    <a:lnTo>
                      <a:pt x="3336" y="5538"/>
                    </a:lnTo>
                    <a:lnTo>
                      <a:pt x="3403" y="5571"/>
                    </a:lnTo>
                    <a:lnTo>
                      <a:pt x="3436" y="5571"/>
                    </a:lnTo>
                    <a:lnTo>
                      <a:pt x="3636" y="5805"/>
                    </a:lnTo>
                    <a:lnTo>
                      <a:pt x="3770" y="5805"/>
                    </a:lnTo>
                    <a:cubicBezTo>
                      <a:pt x="3803" y="5805"/>
                      <a:pt x="3836" y="5838"/>
                      <a:pt x="3870" y="5872"/>
                    </a:cubicBezTo>
                    <a:lnTo>
                      <a:pt x="3903" y="5872"/>
                    </a:lnTo>
                    <a:cubicBezTo>
                      <a:pt x="3903" y="5872"/>
                      <a:pt x="3936" y="5872"/>
                      <a:pt x="3936" y="5905"/>
                    </a:cubicBezTo>
                    <a:lnTo>
                      <a:pt x="3970" y="5938"/>
                    </a:lnTo>
                    <a:cubicBezTo>
                      <a:pt x="4003" y="5938"/>
                      <a:pt x="4003" y="5938"/>
                      <a:pt x="4003" y="5972"/>
                    </a:cubicBezTo>
                    <a:lnTo>
                      <a:pt x="4036" y="6038"/>
                    </a:lnTo>
                    <a:lnTo>
                      <a:pt x="4303" y="6305"/>
                    </a:lnTo>
                    <a:lnTo>
                      <a:pt x="4937" y="7139"/>
                    </a:lnTo>
                    <a:lnTo>
                      <a:pt x="5104" y="7306"/>
                    </a:lnTo>
                    <a:lnTo>
                      <a:pt x="5271" y="7406"/>
                    </a:lnTo>
                    <a:lnTo>
                      <a:pt x="5404" y="7439"/>
                    </a:lnTo>
                    <a:lnTo>
                      <a:pt x="6338" y="7439"/>
                    </a:lnTo>
                    <a:lnTo>
                      <a:pt x="6472" y="7506"/>
                    </a:lnTo>
                    <a:lnTo>
                      <a:pt x="6572" y="7539"/>
                    </a:lnTo>
                    <a:lnTo>
                      <a:pt x="6605" y="7573"/>
                    </a:lnTo>
                    <a:lnTo>
                      <a:pt x="6705" y="7606"/>
                    </a:lnTo>
                    <a:lnTo>
                      <a:pt x="6772" y="7673"/>
                    </a:lnTo>
                    <a:lnTo>
                      <a:pt x="6805" y="7740"/>
                    </a:lnTo>
                    <a:lnTo>
                      <a:pt x="6939" y="7973"/>
                    </a:lnTo>
                    <a:lnTo>
                      <a:pt x="7239" y="8207"/>
                    </a:lnTo>
                    <a:lnTo>
                      <a:pt x="7339" y="8307"/>
                    </a:lnTo>
                    <a:lnTo>
                      <a:pt x="8106" y="9708"/>
                    </a:lnTo>
                    <a:lnTo>
                      <a:pt x="8106" y="9774"/>
                    </a:lnTo>
                    <a:lnTo>
                      <a:pt x="8306" y="9774"/>
                    </a:lnTo>
                    <a:cubicBezTo>
                      <a:pt x="8340" y="9774"/>
                      <a:pt x="8340" y="9774"/>
                      <a:pt x="8373" y="9808"/>
                    </a:cubicBezTo>
                    <a:lnTo>
                      <a:pt x="8473" y="9874"/>
                    </a:lnTo>
                    <a:cubicBezTo>
                      <a:pt x="8506" y="9908"/>
                      <a:pt x="8506" y="9908"/>
                      <a:pt x="8506" y="9941"/>
                    </a:cubicBezTo>
                    <a:lnTo>
                      <a:pt x="8573" y="10075"/>
                    </a:lnTo>
                    <a:lnTo>
                      <a:pt x="8640" y="10441"/>
                    </a:lnTo>
                    <a:lnTo>
                      <a:pt x="8706" y="10575"/>
                    </a:lnTo>
                    <a:lnTo>
                      <a:pt x="8773" y="10675"/>
                    </a:lnTo>
                    <a:lnTo>
                      <a:pt x="9107" y="11075"/>
                    </a:lnTo>
                    <a:lnTo>
                      <a:pt x="9340" y="11142"/>
                    </a:lnTo>
                    <a:lnTo>
                      <a:pt x="9540" y="11242"/>
                    </a:lnTo>
                    <a:lnTo>
                      <a:pt x="9807" y="11342"/>
                    </a:lnTo>
                    <a:cubicBezTo>
                      <a:pt x="9841" y="11342"/>
                      <a:pt x="9841" y="11342"/>
                      <a:pt x="9841" y="11375"/>
                    </a:cubicBezTo>
                    <a:lnTo>
                      <a:pt x="9907" y="11442"/>
                    </a:lnTo>
                    <a:lnTo>
                      <a:pt x="9907" y="11476"/>
                    </a:lnTo>
                    <a:lnTo>
                      <a:pt x="10074" y="12209"/>
                    </a:lnTo>
                    <a:lnTo>
                      <a:pt x="10141" y="12810"/>
                    </a:lnTo>
                    <a:lnTo>
                      <a:pt x="10141" y="13277"/>
                    </a:lnTo>
                    <a:lnTo>
                      <a:pt x="10208" y="13377"/>
                    </a:lnTo>
                    <a:lnTo>
                      <a:pt x="10341" y="13477"/>
                    </a:lnTo>
                    <a:lnTo>
                      <a:pt x="10474" y="13744"/>
                    </a:lnTo>
                    <a:lnTo>
                      <a:pt x="10641" y="13744"/>
                    </a:lnTo>
                    <a:lnTo>
                      <a:pt x="10675" y="13777"/>
                    </a:lnTo>
                    <a:cubicBezTo>
                      <a:pt x="10708" y="13777"/>
                      <a:pt x="10708" y="13777"/>
                      <a:pt x="10708" y="13811"/>
                    </a:cubicBezTo>
                    <a:cubicBezTo>
                      <a:pt x="10725" y="13794"/>
                      <a:pt x="10741" y="13786"/>
                      <a:pt x="10758" y="13786"/>
                    </a:cubicBezTo>
                    <a:cubicBezTo>
                      <a:pt x="10775" y="13786"/>
                      <a:pt x="10791" y="13794"/>
                      <a:pt x="10808" y="13811"/>
                    </a:cubicBezTo>
                    <a:lnTo>
                      <a:pt x="10875" y="13844"/>
                    </a:lnTo>
                    <a:lnTo>
                      <a:pt x="10908" y="13844"/>
                    </a:lnTo>
                    <a:lnTo>
                      <a:pt x="11142" y="13744"/>
                    </a:lnTo>
                    <a:lnTo>
                      <a:pt x="11242" y="13744"/>
                    </a:lnTo>
                    <a:cubicBezTo>
                      <a:pt x="11253" y="13733"/>
                      <a:pt x="11264" y="13729"/>
                      <a:pt x="11275" y="13729"/>
                    </a:cubicBezTo>
                    <a:cubicBezTo>
                      <a:pt x="11297" y="13729"/>
                      <a:pt x="11319" y="13744"/>
                      <a:pt x="11342" y="13744"/>
                    </a:cubicBezTo>
                    <a:lnTo>
                      <a:pt x="11442" y="13877"/>
                    </a:lnTo>
                    <a:lnTo>
                      <a:pt x="11809" y="14044"/>
                    </a:lnTo>
                    <a:lnTo>
                      <a:pt x="11875" y="13644"/>
                    </a:lnTo>
                    <a:lnTo>
                      <a:pt x="11875" y="13610"/>
                    </a:lnTo>
                    <a:lnTo>
                      <a:pt x="11875" y="13477"/>
                    </a:lnTo>
                    <a:lnTo>
                      <a:pt x="11809" y="13344"/>
                    </a:lnTo>
                    <a:cubicBezTo>
                      <a:pt x="11809" y="13344"/>
                      <a:pt x="11809" y="13310"/>
                      <a:pt x="11809" y="13310"/>
                    </a:cubicBezTo>
                    <a:lnTo>
                      <a:pt x="11775" y="13243"/>
                    </a:lnTo>
                    <a:lnTo>
                      <a:pt x="11709" y="13243"/>
                    </a:lnTo>
                    <a:cubicBezTo>
                      <a:pt x="11675" y="13210"/>
                      <a:pt x="11675" y="13210"/>
                      <a:pt x="11675" y="13177"/>
                    </a:cubicBezTo>
                    <a:lnTo>
                      <a:pt x="11542" y="12843"/>
                    </a:lnTo>
                    <a:lnTo>
                      <a:pt x="11508" y="12610"/>
                    </a:lnTo>
                    <a:lnTo>
                      <a:pt x="11508" y="12576"/>
                    </a:lnTo>
                    <a:lnTo>
                      <a:pt x="11542" y="12410"/>
                    </a:lnTo>
                    <a:lnTo>
                      <a:pt x="11542" y="12343"/>
                    </a:lnTo>
                    <a:cubicBezTo>
                      <a:pt x="11508" y="12276"/>
                      <a:pt x="11542" y="12243"/>
                      <a:pt x="11575" y="12209"/>
                    </a:cubicBezTo>
                    <a:lnTo>
                      <a:pt x="11675" y="12143"/>
                    </a:lnTo>
                    <a:lnTo>
                      <a:pt x="11642" y="12109"/>
                    </a:lnTo>
                    <a:cubicBezTo>
                      <a:pt x="11642" y="12076"/>
                      <a:pt x="11642" y="12076"/>
                      <a:pt x="11642" y="12076"/>
                    </a:cubicBezTo>
                    <a:lnTo>
                      <a:pt x="11575" y="11842"/>
                    </a:lnTo>
                    <a:cubicBezTo>
                      <a:pt x="11575" y="11842"/>
                      <a:pt x="11575" y="11809"/>
                      <a:pt x="11575" y="11809"/>
                    </a:cubicBezTo>
                    <a:lnTo>
                      <a:pt x="11575" y="11742"/>
                    </a:lnTo>
                    <a:lnTo>
                      <a:pt x="11575" y="11709"/>
                    </a:lnTo>
                    <a:lnTo>
                      <a:pt x="11609" y="11642"/>
                    </a:lnTo>
                    <a:lnTo>
                      <a:pt x="11508" y="11642"/>
                    </a:lnTo>
                    <a:lnTo>
                      <a:pt x="11442" y="11609"/>
                    </a:lnTo>
                    <a:lnTo>
                      <a:pt x="11408" y="11542"/>
                    </a:lnTo>
                    <a:lnTo>
                      <a:pt x="11275" y="11375"/>
                    </a:lnTo>
                    <a:lnTo>
                      <a:pt x="11142" y="11342"/>
                    </a:lnTo>
                    <a:lnTo>
                      <a:pt x="11108" y="11309"/>
                    </a:lnTo>
                    <a:lnTo>
                      <a:pt x="11041" y="11242"/>
                    </a:lnTo>
                    <a:cubicBezTo>
                      <a:pt x="11008" y="11242"/>
                      <a:pt x="11008" y="11209"/>
                      <a:pt x="11008" y="11175"/>
                    </a:cubicBezTo>
                    <a:lnTo>
                      <a:pt x="11008" y="11142"/>
                    </a:lnTo>
                    <a:lnTo>
                      <a:pt x="11008" y="10975"/>
                    </a:lnTo>
                    <a:lnTo>
                      <a:pt x="10908" y="10608"/>
                    </a:lnTo>
                    <a:cubicBezTo>
                      <a:pt x="10908" y="10608"/>
                      <a:pt x="10908" y="10575"/>
                      <a:pt x="10908" y="10542"/>
                    </a:cubicBezTo>
                    <a:lnTo>
                      <a:pt x="10908" y="10508"/>
                    </a:lnTo>
                    <a:cubicBezTo>
                      <a:pt x="10941" y="10441"/>
                      <a:pt x="10975" y="10441"/>
                      <a:pt x="11008" y="10441"/>
                    </a:cubicBezTo>
                    <a:lnTo>
                      <a:pt x="11108" y="10441"/>
                    </a:lnTo>
                    <a:lnTo>
                      <a:pt x="11108" y="10375"/>
                    </a:lnTo>
                    <a:lnTo>
                      <a:pt x="11108" y="10341"/>
                    </a:lnTo>
                    <a:lnTo>
                      <a:pt x="11008" y="10175"/>
                    </a:lnTo>
                    <a:lnTo>
                      <a:pt x="10975" y="10141"/>
                    </a:lnTo>
                    <a:cubicBezTo>
                      <a:pt x="10975" y="10108"/>
                      <a:pt x="10975" y="10108"/>
                      <a:pt x="10975" y="10108"/>
                    </a:cubicBezTo>
                    <a:lnTo>
                      <a:pt x="10975" y="10041"/>
                    </a:lnTo>
                    <a:lnTo>
                      <a:pt x="10975" y="10008"/>
                    </a:lnTo>
                    <a:lnTo>
                      <a:pt x="10875" y="9908"/>
                    </a:lnTo>
                    <a:lnTo>
                      <a:pt x="10841" y="9841"/>
                    </a:lnTo>
                    <a:cubicBezTo>
                      <a:pt x="10808" y="9808"/>
                      <a:pt x="10808" y="9774"/>
                      <a:pt x="10841" y="9774"/>
                    </a:cubicBezTo>
                    <a:cubicBezTo>
                      <a:pt x="10841" y="9741"/>
                      <a:pt x="10875" y="9708"/>
                      <a:pt x="10875" y="9708"/>
                    </a:cubicBezTo>
                    <a:lnTo>
                      <a:pt x="10975" y="9641"/>
                    </a:lnTo>
                    <a:lnTo>
                      <a:pt x="11008" y="9641"/>
                    </a:lnTo>
                    <a:lnTo>
                      <a:pt x="11242" y="9608"/>
                    </a:lnTo>
                    <a:lnTo>
                      <a:pt x="11308" y="9574"/>
                    </a:lnTo>
                    <a:lnTo>
                      <a:pt x="11342" y="9507"/>
                    </a:lnTo>
                    <a:lnTo>
                      <a:pt x="11275" y="9407"/>
                    </a:lnTo>
                    <a:lnTo>
                      <a:pt x="11142" y="9307"/>
                    </a:lnTo>
                    <a:lnTo>
                      <a:pt x="11075" y="9274"/>
                    </a:lnTo>
                    <a:cubicBezTo>
                      <a:pt x="11075" y="9241"/>
                      <a:pt x="11075" y="9241"/>
                      <a:pt x="11075" y="9207"/>
                    </a:cubicBezTo>
                    <a:lnTo>
                      <a:pt x="11075" y="9174"/>
                    </a:lnTo>
                    <a:lnTo>
                      <a:pt x="11041" y="9141"/>
                    </a:lnTo>
                    <a:cubicBezTo>
                      <a:pt x="11008" y="9107"/>
                      <a:pt x="11008" y="9107"/>
                      <a:pt x="11041" y="9074"/>
                    </a:cubicBezTo>
                    <a:lnTo>
                      <a:pt x="11041" y="8974"/>
                    </a:lnTo>
                    <a:lnTo>
                      <a:pt x="11041" y="8940"/>
                    </a:lnTo>
                    <a:lnTo>
                      <a:pt x="11041" y="8874"/>
                    </a:lnTo>
                    <a:lnTo>
                      <a:pt x="11008" y="8840"/>
                    </a:lnTo>
                    <a:lnTo>
                      <a:pt x="10975" y="8774"/>
                    </a:lnTo>
                    <a:cubicBezTo>
                      <a:pt x="10975" y="8774"/>
                      <a:pt x="10975" y="8740"/>
                      <a:pt x="10975" y="8740"/>
                    </a:cubicBezTo>
                    <a:lnTo>
                      <a:pt x="10941" y="8640"/>
                    </a:lnTo>
                    <a:lnTo>
                      <a:pt x="10908" y="8607"/>
                    </a:lnTo>
                    <a:lnTo>
                      <a:pt x="10875" y="8607"/>
                    </a:lnTo>
                    <a:lnTo>
                      <a:pt x="10808" y="8540"/>
                    </a:lnTo>
                    <a:lnTo>
                      <a:pt x="10708" y="8473"/>
                    </a:lnTo>
                    <a:cubicBezTo>
                      <a:pt x="10708" y="8440"/>
                      <a:pt x="10708" y="8440"/>
                      <a:pt x="10708" y="8440"/>
                    </a:cubicBezTo>
                    <a:lnTo>
                      <a:pt x="10641" y="8207"/>
                    </a:lnTo>
                    <a:lnTo>
                      <a:pt x="10474" y="7906"/>
                    </a:lnTo>
                    <a:cubicBezTo>
                      <a:pt x="10474" y="7906"/>
                      <a:pt x="10474" y="7873"/>
                      <a:pt x="10474" y="7873"/>
                    </a:cubicBezTo>
                    <a:lnTo>
                      <a:pt x="10474" y="7806"/>
                    </a:lnTo>
                    <a:cubicBezTo>
                      <a:pt x="10474" y="7806"/>
                      <a:pt x="10474" y="7773"/>
                      <a:pt x="10474" y="7740"/>
                    </a:cubicBezTo>
                    <a:lnTo>
                      <a:pt x="10541" y="7706"/>
                    </a:lnTo>
                    <a:lnTo>
                      <a:pt x="10908" y="7406"/>
                    </a:lnTo>
                    <a:lnTo>
                      <a:pt x="10941" y="7339"/>
                    </a:lnTo>
                    <a:lnTo>
                      <a:pt x="10941" y="7306"/>
                    </a:lnTo>
                    <a:cubicBezTo>
                      <a:pt x="10941" y="7306"/>
                      <a:pt x="10941" y="7306"/>
                      <a:pt x="10941" y="7273"/>
                    </a:cubicBezTo>
                    <a:lnTo>
                      <a:pt x="10941" y="7206"/>
                    </a:lnTo>
                    <a:lnTo>
                      <a:pt x="10941" y="7072"/>
                    </a:lnTo>
                    <a:cubicBezTo>
                      <a:pt x="10941" y="7039"/>
                      <a:pt x="10941" y="7006"/>
                      <a:pt x="10975" y="6972"/>
                    </a:cubicBezTo>
                    <a:lnTo>
                      <a:pt x="11075" y="6972"/>
                    </a:lnTo>
                    <a:lnTo>
                      <a:pt x="11108" y="7006"/>
                    </a:lnTo>
                    <a:cubicBezTo>
                      <a:pt x="11142" y="7006"/>
                      <a:pt x="11142" y="6972"/>
                      <a:pt x="11142" y="6972"/>
                    </a:cubicBezTo>
                    <a:lnTo>
                      <a:pt x="11175" y="6939"/>
                    </a:lnTo>
                    <a:lnTo>
                      <a:pt x="11208" y="6906"/>
                    </a:lnTo>
                    <a:lnTo>
                      <a:pt x="11242" y="6872"/>
                    </a:lnTo>
                    <a:lnTo>
                      <a:pt x="11408" y="6739"/>
                    </a:lnTo>
                    <a:lnTo>
                      <a:pt x="11442" y="6605"/>
                    </a:lnTo>
                    <a:lnTo>
                      <a:pt x="11442" y="6572"/>
                    </a:lnTo>
                    <a:lnTo>
                      <a:pt x="11442" y="6539"/>
                    </a:lnTo>
                    <a:lnTo>
                      <a:pt x="11442" y="6472"/>
                    </a:lnTo>
                    <a:lnTo>
                      <a:pt x="11442" y="6439"/>
                    </a:lnTo>
                    <a:lnTo>
                      <a:pt x="11542" y="6138"/>
                    </a:lnTo>
                    <a:lnTo>
                      <a:pt x="11609" y="5905"/>
                    </a:lnTo>
                    <a:lnTo>
                      <a:pt x="11642" y="5838"/>
                    </a:lnTo>
                    <a:lnTo>
                      <a:pt x="11609" y="5771"/>
                    </a:lnTo>
                    <a:cubicBezTo>
                      <a:pt x="11609" y="5738"/>
                      <a:pt x="11609" y="5705"/>
                      <a:pt x="11609" y="5671"/>
                    </a:cubicBezTo>
                    <a:lnTo>
                      <a:pt x="11609" y="5638"/>
                    </a:lnTo>
                    <a:cubicBezTo>
                      <a:pt x="11642" y="5638"/>
                      <a:pt x="11642" y="5605"/>
                      <a:pt x="11675" y="5605"/>
                    </a:cubicBezTo>
                    <a:lnTo>
                      <a:pt x="11709" y="5571"/>
                    </a:lnTo>
                    <a:lnTo>
                      <a:pt x="11875" y="5571"/>
                    </a:lnTo>
                    <a:lnTo>
                      <a:pt x="11942" y="5505"/>
                    </a:lnTo>
                    <a:lnTo>
                      <a:pt x="12042" y="5505"/>
                    </a:lnTo>
                    <a:lnTo>
                      <a:pt x="12209" y="5471"/>
                    </a:lnTo>
                    <a:lnTo>
                      <a:pt x="12242" y="5471"/>
                    </a:lnTo>
                    <a:lnTo>
                      <a:pt x="12476" y="5505"/>
                    </a:lnTo>
                    <a:lnTo>
                      <a:pt x="12509" y="5271"/>
                    </a:lnTo>
                    <a:lnTo>
                      <a:pt x="12509" y="5004"/>
                    </a:lnTo>
                    <a:lnTo>
                      <a:pt x="12376" y="4871"/>
                    </a:lnTo>
                    <a:lnTo>
                      <a:pt x="12309" y="4771"/>
                    </a:lnTo>
                    <a:lnTo>
                      <a:pt x="12209" y="4771"/>
                    </a:lnTo>
                    <a:cubicBezTo>
                      <a:pt x="12176" y="4771"/>
                      <a:pt x="12142" y="4771"/>
                      <a:pt x="12142" y="4737"/>
                    </a:cubicBezTo>
                    <a:lnTo>
                      <a:pt x="12109" y="4671"/>
                    </a:lnTo>
                    <a:lnTo>
                      <a:pt x="12009" y="4571"/>
                    </a:lnTo>
                    <a:lnTo>
                      <a:pt x="11809" y="4571"/>
                    </a:lnTo>
                    <a:cubicBezTo>
                      <a:pt x="11775" y="4571"/>
                      <a:pt x="11742" y="4537"/>
                      <a:pt x="11709" y="4504"/>
                    </a:cubicBezTo>
                    <a:cubicBezTo>
                      <a:pt x="11709" y="4537"/>
                      <a:pt x="11675" y="4537"/>
                      <a:pt x="11675" y="4537"/>
                    </a:cubicBezTo>
                    <a:cubicBezTo>
                      <a:pt x="11665" y="4547"/>
                      <a:pt x="11656" y="4551"/>
                      <a:pt x="11646" y="4551"/>
                    </a:cubicBezTo>
                    <a:cubicBezTo>
                      <a:pt x="11622" y="4551"/>
                      <a:pt x="11599" y="4527"/>
                      <a:pt x="11575" y="4504"/>
                    </a:cubicBezTo>
                    <a:lnTo>
                      <a:pt x="11475" y="4504"/>
                    </a:lnTo>
                    <a:cubicBezTo>
                      <a:pt x="11442" y="4504"/>
                      <a:pt x="11408" y="4504"/>
                      <a:pt x="11408" y="4471"/>
                    </a:cubicBezTo>
                    <a:cubicBezTo>
                      <a:pt x="11375" y="4437"/>
                      <a:pt x="11375" y="4404"/>
                      <a:pt x="11375" y="4370"/>
                    </a:cubicBezTo>
                    <a:lnTo>
                      <a:pt x="11375" y="4304"/>
                    </a:lnTo>
                    <a:lnTo>
                      <a:pt x="11408" y="4104"/>
                    </a:lnTo>
                    <a:lnTo>
                      <a:pt x="11408" y="4070"/>
                    </a:lnTo>
                    <a:lnTo>
                      <a:pt x="11342" y="3937"/>
                    </a:lnTo>
                    <a:lnTo>
                      <a:pt x="11275" y="3803"/>
                    </a:lnTo>
                    <a:lnTo>
                      <a:pt x="11242" y="3470"/>
                    </a:lnTo>
                    <a:lnTo>
                      <a:pt x="11208" y="3403"/>
                    </a:lnTo>
                    <a:lnTo>
                      <a:pt x="11008" y="3036"/>
                    </a:lnTo>
                    <a:lnTo>
                      <a:pt x="10908" y="2969"/>
                    </a:lnTo>
                    <a:lnTo>
                      <a:pt x="10741" y="2903"/>
                    </a:lnTo>
                    <a:lnTo>
                      <a:pt x="10041" y="2369"/>
                    </a:lnTo>
                    <a:lnTo>
                      <a:pt x="9507" y="1669"/>
                    </a:lnTo>
                    <a:lnTo>
                      <a:pt x="9440" y="1669"/>
                    </a:lnTo>
                    <a:lnTo>
                      <a:pt x="8540" y="2069"/>
                    </a:lnTo>
                    <a:lnTo>
                      <a:pt x="8340" y="2102"/>
                    </a:lnTo>
                    <a:lnTo>
                      <a:pt x="8273" y="2102"/>
                    </a:lnTo>
                    <a:lnTo>
                      <a:pt x="8139" y="2035"/>
                    </a:lnTo>
                    <a:lnTo>
                      <a:pt x="8039" y="2035"/>
                    </a:lnTo>
                    <a:lnTo>
                      <a:pt x="8006" y="1969"/>
                    </a:lnTo>
                    <a:lnTo>
                      <a:pt x="7939" y="1869"/>
                    </a:lnTo>
                    <a:lnTo>
                      <a:pt x="7806" y="1835"/>
                    </a:lnTo>
                    <a:lnTo>
                      <a:pt x="7772" y="1835"/>
                    </a:lnTo>
                    <a:lnTo>
                      <a:pt x="7639" y="1735"/>
                    </a:lnTo>
                    <a:lnTo>
                      <a:pt x="7406" y="1635"/>
                    </a:lnTo>
                    <a:lnTo>
                      <a:pt x="7205" y="1535"/>
                    </a:lnTo>
                    <a:lnTo>
                      <a:pt x="6872" y="1535"/>
                    </a:lnTo>
                    <a:lnTo>
                      <a:pt x="6605" y="1468"/>
                    </a:lnTo>
                    <a:lnTo>
                      <a:pt x="6472" y="1535"/>
                    </a:lnTo>
                    <a:lnTo>
                      <a:pt x="5904" y="1735"/>
                    </a:lnTo>
                    <a:lnTo>
                      <a:pt x="5538" y="1769"/>
                    </a:lnTo>
                    <a:lnTo>
                      <a:pt x="5337" y="1769"/>
                    </a:lnTo>
                    <a:lnTo>
                      <a:pt x="5104" y="1669"/>
                    </a:lnTo>
                    <a:lnTo>
                      <a:pt x="5004" y="1735"/>
                    </a:lnTo>
                    <a:lnTo>
                      <a:pt x="4870" y="1735"/>
                    </a:lnTo>
                    <a:lnTo>
                      <a:pt x="4570" y="1669"/>
                    </a:lnTo>
                    <a:lnTo>
                      <a:pt x="4403" y="1568"/>
                    </a:lnTo>
                    <a:lnTo>
                      <a:pt x="4370" y="1568"/>
                    </a:lnTo>
                    <a:lnTo>
                      <a:pt x="3703" y="1468"/>
                    </a:lnTo>
                    <a:lnTo>
                      <a:pt x="3536" y="1402"/>
                    </a:lnTo>
                    <a:lnTo>
                      <a:pt x="3369" y="1335"/>
                    </a:lnTo>
                    <a:lnTo>
                      <a:pt x="2836" y="901"/>
                    </a:lnTo>
                    <a:lnTo>
                      <a:pt x="2736" y="768"/>
                    </a:lnTo>
                    <a:cubicBezTo>
                      <a:pt x="2736" y="734"/>
                      <a:pt x="2736" y="734"/>
                      <a:pt x="2736" y="734"/>
                    </a:cubicBezTo>
                    <a:lnTo>
                      <a:pt x="2669" y="501"/>
                    </a:lnTo>
                    <a:lnTo>
                      <a:pt x="2569" y="501"/>
                    </a:lnTo>
                    <a:lnTo>
                      <a:pt x="2535" y="468"/>
                    </a:lnTo>
                    <a:lnTo>
                      <a:pt x="2202" y="301"/>
                    </a:lnTo>
                    <a:lnTo>
                      <a:pt x="1601" y="67"/>
                    </a:lnTo>
                    <a:lnTo>
                      <a:pt x="1468" y="67"/>
                    </a:lnTo>
                    <a:lnTo>
                      <a:pt x="1368" y="101"/>
                    </a:lnTo>
                    <a:lnTo>
                      <a:pt x="1301" y="134"/>
                    </a:lnTo>
                    <a:lnTo>
                      <a:pt x="1268" y="134"/>
                    </a:lnTo>
                    <a:cubicBezTo>
                      <a:pt x="1251" y="151"/>
                      <a:pt x="1243" y="159"/>
                      <a:pt x="1234" y="159"/>
                    </a:cubicBezTo>
                    <a:cubicBezTo>
                      <a:pt x="1226" y="159"/>
                      <a:pt x="1218" y="151"/>
                      <a:pt x="1201" y="134"/>
                    </a:cubicBezTo>
                    <a:lnTo>
                      <a:pt x="1168" y="134"/>
                    </a:lnTo>
                    <a:cubicBezTo>
                      <a:pt x="1148" y="144"/>
                      <a:pt x="1132" y="148"/>
                      <a:pt x="1118" y="148"/>
                    </a:cubicBezTo>
                    <a:cubicBezTo>
                      <a:pt x="1084" y="148"/>
                      <a:pt x="1068" y="124"/>
                      <a:pt x="1068" y="101"/>
                    </a:cubicBezTo>
                    <a:lnTo>
                      <a:pt x="1034" y="67"/>
                    </a:lnTo>
                    <a:lnTo>
                      <a:pt x="1001" y="67"/>
                    </a:lnTo>
                    <a:lnTo>
                      <a:pt x="901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00" name="Google Shape;64;p15"/>
              <p:cNvSpPr/>
              <p:nvPr/>
            </p:nvSpPr>
            <p:spPr>
              <a:xfrm>
                <a:off x="1130271" y="1146047"/>
                <a:ext cx="36" cy="36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01" name="Google Shape;65;p15"/>
              <p:cNvSpPr/>
              <p:nvPr/>
            </p:nvSpPr>
            <p:spPr>
              <a:xfrm>
                <a:off x="1119301" y="1133874"/>
                <a:ext cx="36" cy="36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1" y="1"/>
                    </a:move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02" name="Google Shape;66;p15"/>
              <p:cNvSpPr/>
              <p:nvPr/>
            </p:nvSpPr>
            <p:spPr>
              <a:xfrm>
                <a:off x="2021373" y="2338667"/>
                <a:ext cx="400020" cy="391492"/>
              </a:xfrm>
              <a:custGeom>
                <a:avLst/>
                <a:gdLst/>
                <a:ahLst/>
                <a:cxnLst/>
                <a:rect l="l" t="t" r="r" b="b"/>
                <a:pathLst>
                  <a:path w="10976" h="10742" extrusionOk="0">
                    <a:moveTo>
                      <a:pt x="1535" y="1"/>
                    </a:moveTo>
                    <a:lnTo>
                      <a:pt x="1202" y="234"/>
                    </a:lnTo>
                    <a:lnTo>
                      <a:pt x="1068" y="268"/>
                    </a:lnTo>
                    <a:lnTo>
                      <a:pt x="901" y="401"/>
                    </a:lnTo>
                    <a:lnTo>
                      <a:pt x="801" y="434"/>
                    </a:lnTo>
                    <a:lnTo>
                      <a:pt x="535" y="501"/>
                    </a:lnTo>
                    <a:lnTo>
                      <a:pt x="168" y="801"/>
                    </a:lnTo>
                    <a:lnTo>
                      <a:pt x="1" y="901"/>
                    </a:lnTo>
                    <a:lnTo>
                      <a:pt x="301" y="1268"/>
                    </a:lnTo>
                    <a:lnTo>
                      <a:pt x="401" y="1402"/>
                    </a:lnTo>
                    <a:lnTo>
                      <a:pt x="568" y="1502"/>
                    </a:lnTo>
                    <a:lnTo>
                      <a:pt x="901" y="1669"/>
                    </a:lnTo>
                    <a:lnTo>
                      <a:pt x="1068" y="1769"/>
                    </a:lnTo>
                    <a:lnTo>
                      <a:pt x="1168" y="1869"/>
                    </a:lnTo>
                    <a:lnTo>
                      <a:pt x="1535" y="2502"/>
                    </a:lnTo>
                    <a:cubicBezTo>
                      <a:pt x="1535" y="2502"/>
                      <a:pt x="1535" y="2536"/>
                      <a:pt x="1535" y="2536"/>
                    </a:cubicBezTo>
                    <a:lnTo>
                      <a:pt x="1569" y="2703"/>
                    </a:lnTo>
                    <a:lnTo>
                      <a:pt x="2169" y="3637"/>
                    </a:lnTo>
                    <a:lnTo>
                      <a:pt x="2202" y="3670"/>
                    </a:lnTo>
                    <a:cubicBezTo>
                      <a:pt x="2236" y="3670"/>
                      <a:pt x="2236" y="3703"/>
                      <a:pt x="2236" y="3703"/>
                    </a:cubicBezTo>
                    <a:lnTo>
                      <a:pt x="2336" y="3904"/>
                    </a:lnTo>
                    <a:lnTo>
                      <a:pt x="2436" y="4004"/>
                    </a:lnTo>
                    <a:lnTo>
                      <a:pt x="3403" y="4704"/>
                    </a:lnTo>
                    <a:lnTo>
                      <a:pt x="4204" y="5238"/>
                    </a:lnTo>
                    <a:lnTo>
                      <a:pt x="4838" y="5605"/>
                    </a:lnTo>
                    <a:lnTo>
                      <a:pt x="4904" y="5671"/>
                    </a:lnTo>
                    <a:cubicBezTo>
                      <a:pt x="4904" y="5671"/>
                      <a:pt x="4938" y="5705"/>
                      <a:pt x="4938" y="5705"/>
                    </a:cubicBezTo>
                    <a:lnTo>
                      <a:pt x="4971" y="5972"/>
                    </a:lnTo>
                    <a:lnTo>
                      <a:pt x="5004" y="6038"/>
                    </a:lnTo>
                    <a:lnTo>
                      <a:pt x="5004" y="6072"/>
                    </a:lnTo>
                    <a:lnTo>
                      <a:pt x="5038" y="6138"/>
                    </a:lnTo>
                    <a:lnTo>
                      <a:pt x="5038" y="6205"/>
                    </a:lnTo>
                    <a:lnTo>
                      <a:pt x="5071" y="6239"/>
                    </a:lnTo>
                    <a:lnTo>
                      <a:pt x="5171" y="6405"/>
                    </a:lnTo>
                    <a:lnTo>
                      <a:pt x="5238" y="6472"/>
                    </a:lnTo>
                    <a:cubicBezTo>
                      <a:pt x="5238" y="6505"/>
                      <a:pt x="5238" y="6539"/>
                      <a:pt x="5238" y="6539"/>
                    </a:cubicBezTo>
                    <a:lnTo>
                      <a:pt x="5238" y="6639"/>
                    </a:lnTo>
                    <a:lnTo>
                      <a:pt x="5238" y="6672"/>
                    </a:lnTo>
                    <a:lnTo>
                      <a:pt x="5171" y="6772"/>
                    </a:lnTo>
                    <a:lnTo>
                      <a:pt x="5171" y="6839"/>
                    </a:lnTo>
                    <a:lnTo>
                      <a:pt x="5171" y="6906"/>
                    </a:lnTo>
                    <a:lnTo>
                      <a:pt x="5238" y="7006"/>
                    </a:lnTo>
                    <a:lnTo>
                      <a:pt x="5338" y="7072"/>
                    </a:lnTo>
                    <a:lnTo>
                      <a:pt x="5438" y="7106"/>
                    </a:lnTo>
                    <a:lnTo>
                      <a:pt x="6139" y="7640"/>
                    </a:lnTo>
                    <a:lnTo>
                      <a:pt x="6839" y="8140"/>
                    </a:lnTo>
                    <a:lnTo>
                      <a:pt x="7573" y="8774"/>
                    </a:lnTo>
                    <a:lnTo>
                      <a:pt x="7606" y="8840"/>
                    </a:lnTo>
                    <a:lnTo>
                      <a:pt x="7606" y="8874"/>
                    </a:lnTo>
                    <a:lnTo>
                      <a:pt x="7673" y="9007"/>
                    </a:lnTo>
                    <a:lnTo>
                      <a:pt x="7706" y="9041"/>
                    </a:lnTo>
                    <a:lnTo>
                      <a:pt x="8240" y="9241"/>
                    </a:lnTo>
                    <a:lnTo>
                      <a:pt x="8740" y="9541"/>
                    </a:lnTo>
                    <a:lnTo>
                      <a:pt x="9241" y="9975"/>
                    </a:lnTo>
                    <a:lnTo>
                      <a:pt x="9307" y="10075"/>
                    </a:lnTo>
                    <a:cubicBezTo>
                      <a:pt x="9307" y="10108"/>
                      <a:pt x="9307" y="10108"/>
                      <a:pt x="9307" y="10108"/>
                    </a:cubicBezTo>
                    <a:lnTo>
                      <a:pt x="9374" y="10275"/>
                    </a:lnTo>
                    <a:cubicBezTo>
                      <a:pt x="9391" y="10258"/>
                      <a:pt x="9416" y="10250"/>
                      <a:pt x="9441" y="10250"/>
                    </a:cubicBezTo>
                    <a:cubicBezTo>
                      <a:pt x="9466" y="10250"/>
                      <a:pt x="9491" y="10258"/>
                      <a:pt x="9508" y="10275"/>
                    </a:cubicBezTo>
                    <a:lnTo>
                      <a:pt x="9608" y="10341"/>
                    </a:lnTo>
                    <a:lnTo>
                      <a:pt x="9641" y="10341"/>
                    </a:lnTo>
                    <a:lnTo>
                      <a:pt x="9674" y="10375"/>
                    </a:lnTo>
                    <a:cubicBezTo>
                      <a:pt x="9674" y="10408"/>
                      <a:pt x="9674" y="10408"/>
                      <a:pt x="9674" y="10442"/>
                    </a:cubicBezTo>
                    <a:lnTo>
                      <a:pt x="9741" y="10575"/>
                    </a:lnTo>
                    <a:lnTo>
                      <a:pt x="9808" y="10542"/>
                    </a:lnTo>
                    <a:lnTo>
                      <a:pt x="9941" y="10542"/>
                    </a:lnTo>
                    <a:lnTo>
                      <a:pt x="10141" y="10642"/>
                    </a:lnTo>
                    <a:lnTo>
                      <a:pt x="10175" y="10642"/>
                    </a:lnTo>
                    <a:lnTo>
                      <a:pt x="10241" y="10708"/>
                    </a:lnTo>
                    <a:cubicBezTo>
                      <a:pt x="10241" y="10742"/>
                      <a:pt x="10275" y="10742"/>
                      <a:pt x="10275" y="10742"/>
                    </a:cubicBezTo>
                    <a:lnTo>
                      <a:pt x="10442" y="10742"/>
                    </a:lnTo>
                    <a:lnTo>
                      <a:pt x="10542" y="10708"/>
                    </a:lnTo>
                    <a:lnTo>
                      <a:pt x="10909" y="10475"/>
                    </a:lnTo>
                    <a:lnTo>
                      <a:pt x="10975" y="10375"/>
                    </a:lnTo>
                    <a:lnTo>
                      <a:pt x="10909" y="10308"/>
                    </a:lnTo>
                    <a:cubicBezTo>
                      <a:pt x="10875" y="10308"/>
                      <a:pt x="10842" y="10275"/>
                      <a:pt x="10842" y="10275"/>
                    </a:cubicBezTo>
                    <a:lnTo>
                      <a:pt x="10842" y="10208"/>
                    </a:lnTo>
                    <a:cubicBezTo>
                      <a:pt x="10842" y="10208"/>
                      <a:pt x="10842" y="10175"/>
                      <a:pt x="10842" y="10175"/>
                    </a:cubicBezTo>
                    <a:lnTo>
                      <a:pt x="10842" y="10141"/>
                    </a:lnTo>
                    <a:lnTo>
                      <a:pt x="10742" y="9741"/>
                    </a:lnTo>
                    <a:lnTo>
                      <a:pt x="10708" y="9708"/>
                    </a:lnTo>
                    <a:cubicBezTo>
                      <a:pt x="10708" y="9708"/>
                      <a:pt x="10708" y="9674"/>
                      <a:pt x="10708" y="9674"/>
                    </a:cubicBezTo>
                    <a:lnTo>
                      <a:pt x="10642" y="9574"/>
                    </a:lnTo>
                    <a:lnTo>
                      <a:pt x="10542" y="9407"/>
                    </a:lnTo>
                    <a:lnTo>
                      <a:pt x="10508" y="9341"/>
                    </a:lnTo>
                    <a:lnTo>
                      <a:pt x="10475" y="9207"/>
                    </a:lnTo>
                    <a:lnTo>
                      <a:pt x="10442" y="8807"/>
                    </a:lnTo>
                    <a:lnTo>
                      <a:pt x="10408" y="8774"/>
                    </a:lnTo>
                    <a:lnTo>
                      <a:pt x="10108" y="8774"/>
                    </a:lnTo>
                    <a:lnTo>
                      <a:pt x="9941" y="8707"/>
                    </a:lnTo>
                    <a:lnTo>
                      <a:pt x="9908" y="8707"/>
                    </a:lnTo>
                    <a:lnTo>
                      <a:pt x="9774" y="8607"/>
                    </a:lnTo>
                    <a:lnTo>
                      <a:pt x="9474" y="8607"/>
                    </a:lnTo>
                    <a:lnTo>
                      <a:pt x="9408" y="8574"/>
                    </a:lnTo>
                    <a:lnTo>
                      <a:pt x="9241" y="8473"/>
                    </a:lnTo>
                    <a:lnTo>
                      <a:pt x="9074" y="8440"/>
                    </a:lnTo>
                    <a:lnTo>
                      <a:pt x="8874" y="8340"/>
                    </a:lnTo>
                    <a:lnTo>
                      <a:pt x="8740" y="8340"/>
                    </a:lnTo>
                    <a:cubicBezTo>
                      <a:pt x="8740" y="8340"/>
                      <a:pt x="8707" y="8307"/>
                      <a:pt x="8707" y="8307"/>
                    </a:cubicBezTo>
                    <a:lnTo>
                      <a:pt x="8674" y="8207"/>
                    </a:lnTo>
                    <a:cubicBezTo>
                      <a:pt x="8674" y="8207"/>
                      <a:pt x="8674" y="8173"/>
                      <a:pt x="8674" y="8173"/>
                    </a:cubicBezTo>
                    <a:lnTo>
                      <a:pt x="8674" y="7873"/>
                    </a:lnTo>
                    <a:lnTo>
                      <a:pt x="8640" y="7773"/>
                    </a:lnTo>
                    <a:lnTo>
                      <a:pt x="8574" y="7673"/>
                    </a:lnTo>
                    <a:lnTo>
                      <a:pt x="8540" y="7539"/>
                    </a:lnTo>
                    <a:lnTo>
                      <a:pt x="8540" y="7506"/>
                    </a:lnTo>
                    <a:lnTo>
                      <a:pt x="8540" y="7406"/>
                    </a:lnTo>
                    <a:lnTo>
                      <a:pt x="8474" y="7373"/>
                    </a:lnTo>
                    <a:lnTo>
                      <a:pt x="8474" y="7339"/>
                    </a:lnTo>
                    <a:lnTo>
                      <a:pt x="8073" y="7339"/>
                    </a:lnTo>
                    <a:lnTo>
                      <a:pt x="8007" y="7373"/>
                    </a:lnTo>
                    <a:lnTo>
                      <a:pt x="7906" y="7373"/>
                    </a:lnTo>
                    <a:lnTo>
                      <a:pt x="7706" y="7239"/>
                    </a:lnTo>
                    <a:lnTo>
                      <a:pt x="7673" y="7239"/>
                    </a:lnTo>
                    <a:lnTo>
                      <a:pt x="7573" y="7273"/>
                    </a:lnTo>
                    <a:lnTo>
                      <a:pt x="7373" y="7273"/>
                    </a:lnTo>
                    <a:lnTo>
                      <a:pt x="7039" y="7072"/>
                    </a:lnTo>
                    <a:lnTo>
                      <a:pt x="7006" y="7072"/>
                    </a:lnTo>
                    <a:lnTo>
                      <a:pt x="6939" y="7039"/>
                    </a:lnTo>
                    <a:lnTo>
                      <a:pt x="6872" y="6872"/>
                    </a:lnTo>
                    <a:lnTo>
                      <a:pt x="6806" y="6839"/>
                    </a:lnTo>
                    <a:lnTo>
                      <a:pt x="6672" y="6739"/>
                    </a:lnTo>
                    <a:lnTo>
                      <a:pt x="6639" y="6706"/>
                    </a:lnTo>
                    <a:lnTo>
                      <a:pt x="6606" y="6672"/>
                    </a:lnTo>
                    <a:lnTo>
                      <a:pt x="6572" y="6639"/>
                    </a:lnTo>
                    <a:lnTo>
                      <a:pt x="6539" y="6572"/>
                    </a:lnTo>
                    <a:lnTo>
                      <a:pt x="6439" y="6505"/>
                    </a:lnTo>
                    <a:cubicBezTo>
                      <a:pt x="6405" y="6472"/>
                      <a:pt x="6405" y="6472"/>
                      <a:pt x="6372" y="6439"/>
                    </a:cubicBezTo>
                    <a:lnTo>
                      <a:pt x="6372" y="6405"/>
                    </a:lnTo>
                    <a:cubicBezTo>
                      <a:pt x="6372" y="6372"/>
                      <a:pt x="6372" y="6339"/>
                      <a:pt x="6372" y="6305"/>
                    </a:cubicBezTo>
                    <a:cubicBezTo>
                      <a:pt x="6405" y="6305"/>
                      <a:pt x="6405" y="6272"/>
                      <a:pt x="6439" y="6272"/>
                    </a:cubicBezTo>
                    <a:lnTo>
                      <a:pt x="6606" y="6205"/>
                    </a:lnTo>
                    <a:lnTo>
                      <a:pt x="6639" y="6172"/>
                    </a:lnTo>
                    <a:lnTo>
                      <a:pt x="7239" y="5671"/>
                    </a:lnTo>
                    <a:lnTo>
                      <a:pt x="7306" y="5638"/>
                    </a:lnTo>
                    <a:lnTo>
                      <a:pt x="7406" y="5571"/>
                    </a:lnTo>
                    <a:lnTo>
                      <a:pt x="7406" y="5538"/>
                    </a:lnTo>
                    <a:lnTo>
                      <a:pt x="7339" y="5438"/>
                    </a:lnTo>
                    <a:cubicBezTo>
                      <a:pt x="7339" y="5405"/>
                      <a:pt x="7339" y="5371"/>
                      <a:pt x="7339" y="5338"/>
                    </a:cubicBezTo>
                    <a:lnTo>
                      <a:pt x="7373" y="5338"/>
                    </a:lnTo>
                    <a:cubicBezTo>
                      <a:pt x="7373" y="5305"/>
                      <a:pt x="7406" y="5305"/>
                      <a:pt x="7439" y="5305"/>
                    </a:cubicBezTo>
                    <a:lnTo>
                      <a:pt x="7506" y="5305"/>
                    </a:lnTo>
                    <a:lnTo>
                      <a:pt x="7640" y="5338"/>
                    </a:lnTo>
                    <a:lnTo>
                      <a:pt x="7740" y="5338"/>
                    </a:lnTo>
                    <a:cubicBezTo>
                      <a:pt x="7756" y="5321"/>
                      <a:pt x="7765" y="5313"/>
                      <a:pt x="7773" y="5313"/>
                    </a:cubicBezTo>
                    <a:cubicBezTo>
                      <a:pt x="7781" y="5313"/>
                      <a:pt x="7790" y="5321"/>
                      <a:pt x="7806" y="5338"/>
                    </a:cubicBezTo>
                    <a:lnTo>
                      <a:pt x="7840" y="5338"/>
                    </a:lnTo>
                    <a:lnTo>
                      <a:pt x="7873" y="5038"/>
                    </a:lnTo>
                    <a:lnTo>
                      <a:pt x="7873" y="4938"/>
                    </a:lnTo>
                    <a:lnTo>
                      <a:pt x="7873" y="4838"/>
                    </a:lnTo>
                    <a:lnTo>
                      <a:pt x="7840" y="4771"/>
                    </a:lnTo>
                    <a:lnTo>
                      <a:pt x="7806" y="4771"/>
                    </a:lnTo>
                    <a:lnTo>
                      <a:pt x="7373" y="4671"/>
                    </a:lnTo>
                    <a:lnTo>
                      <a:pt x="7306" y="4671"/>
                    </a:lnTo>
                    <a:lnTo>
                      <a:pt x="7073" y="4504"/>
                    </a:lnTo>
                    <a:lnTo>
                      <a:pt x="7039" y="4471"/>
                    </a:lnTo>
                    <a:lnTo>
                      <a:pt x="7006" y="4437"/>
                    </a:lnTo>
                    <a:cubicBezTo>
                      <a:pt x="7006" y="4404"/>
                      <a:pt x="7006" y="4404"/>
                      <a:pt x="7006" y="4404"/>
                    </a:cubicBezTo>
                    <a:lnTo>
                      <a:pt x="6972" y="4304"/>
                    </a:lnTo>
                    <a:lnTo>
                      <a:pt x="6939" y="4304"/>
                    </a:lnTo>
                    <a:lnTo>
                      <a:pt x="6739" y="4471"/>
                    </a:lnTo>
                    <a:lnTo>
                      <a:pt x="6572" y="4604"/>
                    </a:lnTo>
                    <a:lnTo>
                      <a:pt x="6505" y="4637"/>
                    </a:lnTo>
                    <a:cubicBezTo>
                      <a:pt x="6489" y="4654"/>
                      <a:pt x="6472" y="4662"/>
                      <a:pt x="6460" y="4662"/>
                    </a:cubicBezTo>
                    <a:cubicBezTo>
                      <a:pt x="6447" y="4662"/>
                      <a:pt x="6439" y="4654"/>
                      <a:pt x="6439" y="4637"/>
                    </a:cubicBezTo>
                    <a:lnTo>
                      <a:pt x="6339" y="4637"/>
                    </a:lnTo>
                    <a:lnTo>
                      <a:pt x="6205" y="4571"/>
                    </a:lnTo>
                    <a:lnTo>
                      <a:pt x="6105" y="4571"/>
                    </a:lnTo>
                    <a:lnTo>
                      <a:pt x="6005" y="4471"/>
                    </a:lnTo>
                    <a:lnTo>
                      <a:pt x="5938" y="4404"/>
                    </a:lnTo>
                    <a:lnTo>
                      <a:pt x="5905" y="4371"/>
                    </a:lnTo>
                    <a:lnTo>
                      <a:pt x="5872" y="4337"/>
                    </a:lnTo>
                    <a:lnTo>
                      <a:pt x="5805" y="4237"/>
                    </a:lnTo>
                    <a:lnTo>
                      <a:pt x="5738" y="4204"/>
                    </a:lnTo>
                    <a:lnTo>
                      <a:pt x="5705" y="4204"/>
                    </a:lnTo>
                    <a:lnTo>
                      <a:pt x="5672" y="4170"/>
                    </a:lnTo>
                    <a:cubicBezTo>
                      <a:pt x="5672" y="4170"/>
                      <a:pt x="5638" y="4137"/>
                      <a:pt x="5638" y="4104"/>
                    </a:cubicBezTo>
                    <a:lnTo>
                      <a:pt x="5638" y="4070"/>
                    </a:lnTo>
                    <a:cubicBezTo>
                      <a:pt x="5638" y="4037"/>
                      <a:pt x="5672" y="4004"/>
                      <a:pt x="5672" y="4004"/>
                    </a:cubicBezTo>
                    <a:lnTo>
                      <a:pt x="5705" y="3970"/>
                    </a:lnTo>
                    <a:lnTo>
                      <a:pt x="5705" y="3803"/>
                    </a:lnTo>
                    <a:cubicBezTo>
                      <a:pt x="5705" y="3803"/>
                      <a:pt x="5705" y="3803"/>
                      <a:pt x="5705" y="3770"/>
                    </a:cubicBezTo>
                    <a:lnTo>
                      <a:pt x="5738" y="3703"/>
                    </a:lnTo>
                    <a:lnTo>
                      <a:pt x="5705" y="3670"/>
                    </a:lnTo>
                    <a:lnTo>
                      <a:pt x="5638" y="3637"/>
                    </a:lnTo>
                    <a:lnTo>
                      <a:pt x="5538" y="3537"/>
                    </a:lnTo>
                    <a:lnTo>
                      <a:pt x="5305" y="3437"/>
                    </a:lnTo>
                    <a:lnTo>
                      <a:pt x="5238" y="3503"/>
                    </a:lnTo>
                    <a:cubicBezTo>
                      <a:pt x="5205" y="3503"/>
                      <a:pt x="5205" y="3537"/>
                      <a:pt x="5171" y="3537"/>
                    </a:cubicBezTo>
                    <a:lnTo>
                      <a:pt x="5104" y="3537"/>
                    </a:lnTo>
                    <a:lnTo>
                      <a:pt x="4971" y="3470"/>
                    </a:lnTo>
                    <a:lnTo>
                      <a:pt x="4871" y="3470"/>
                    </a:lnTo>
                    <a:cubicBezTo>
                      <a:pt x="4871" y="3470"/>
                      <a:pt x="4838" y="3470"/>
                      <a:pt x="4804" y="3437"/>
                    </a:cubicBezTo>
                    <a:lnTo>
                      <a:pt x="4771" y="3437"/>
                    </a:lnTo>
                    <a:cubicBezTo>
                      <a:pt x="4771" y="3437"/>
                      <a:pt x="4738" y="3437"/>
                      <a:pt x="4738" y="3403"/>
                    </a:cubicBezTo>
                    <a:lnTo>
                      <a:pt x="4604" y="3270"/>
                    </a:lnTo>
                    <a:cubicBezTo>
                      <a:pt x="4604" y="3236"/>
                      <a:pt x="4604" y="3236"/>
                      <a:pt x="4604" y="3236"/>
                    </a:cubicBezTo>
                    <a:lnTo>
                      <a:pt x="4604" y="3170"/>
                    </a:lnTo>
                    <a:cubicBezTo>
                      <a:pt x="4604" y="3136"/>
                      <a:pt x="4604" y="3103"/>
                      <a:pt x="4604" y="3103"/>
                    </a:cubicBezTo>
                    <a:cubicBezTo>
                      <a:pt x="4628" y="3079"/>
                      <a:pt x="4651" y="3056"/>
                      <a:pt x="4675" y="3056"/>
                    </a:cubicBezTo>
                    <a:cubicBezTo>
                      <a:pt x="4685" y="3056"/>
                      <a:pt x="4694" y="3060"/>
                      <a:pt x="4704" y="3070"/>
                    </a:cubicBezTo>
                    <a:lnTo>
                      <a:pt x="4704" y="2969"/>
                    </a:lnTo>
                    <a:lnTo>
                      <a:pt x="4637" y="2903"/>
                    </a:lnTo>
                    <a:lnTo>
                      <a:pt x="4471" y="2769"/>
                    </a:lnTo>
                    <a:lnTo>
                      <a:pt x="4404" y="2703"/>
                    </a:lnTo>
                    <a:lnTo>
                      <a:pt x="4337" y="2569"/>
                    </a:lnTo>
                    <a:lnTo>
                      <a:pt x="4304" y="2502"/>
                    </a:lnTo>
                    <a:lnTo>
                      <a:pt x="4204" y="2436"/>
                    </a:lnTo>
                    <a:cubicBezTo>
                      <a:pt x="4170" y="2402"/>
                      <a:pt x="4170" y="2402"/>
                      <a:pt x="4170" y="2402"/>
                    </a:cubicBezTo>
                    <a:lnTo>
                      <a:pt x="4104" y="2269"/>
                    </a:lnTo>
                    <a:lnTo>
                      <a:pt x="3904" y="2269"/>
                    </a:lnTo>
                    <a:lnTo>
                      <a:pt x="3837" y="2202"/>
                    </a:lnTo>
                    <a:lnTo>
                      <a:pt x="3703" y="2136"/>
                    </a:lnTo>
                    <a:lnTo>
                      <a:pt x="3603" y="2169"/>
                    </a:lnTo>
                    <a:cubicBezTo>
                      <a:pt x="3587" y="2186"/>
                      <a:pt x="3570" y="2194"/>
                      <a:pt x="3553" y="2194"/>
                    </a:cubicBezTo>
                    <a:cubicBezTo>
                      <a:pt x="3537" y="2194"/>
                      <a:pt x="3520" y="2186"/>
                      <a:pt x="3503" y="2169"/>
                    </a:cubicBezTo>
                    <a:lnTo>
                      <a:pt x="3470" y="2136"/>
                    </a:lnTo>
                    <a:lnTo>
                      <a:pt x="3403" y="2069"/>
                    </a:lnTo>
                    <a:lnTo>
                      <a:pt x="3337" y="2035"/>
                    </a:lnTo>
                    <a:lnTo>
                      <a:pt x="3203" y="1969"/>
                    </a:lnTo>
                    <a:lnTo>
                      <a:pt x="2870" y="1669"/>
                    </a:lnTo>
                    <a:lnTo>
                      <a:pt x="2703" y="1535"/>
                    </a:lnTo>
                    <a:lnTo>
                      <a:pt x="2569" y="1368"/>
                    </a:lnTo>
                    <a:lnTo>
                      <a:pt x="2469" y="1235"/>
                    </a:lnTo>
                    <a:lnTo>
                      <a:pt x="2302" y="1135"/>
                    </a:lnTo>
                    <a:cubicBezTo>
                      <a:pt x="2302" y="1101"/>
                      <a:pt x="2302" y="1101"/>
                      <a:pt x="2269" y="1068"/>
                    </a:cubicBezTo>
                    <a:lnTo>
                      <a:pt x="2269" y="1001"/>
                    </a:lnTo>
                    <a:lnTo>
                      <a:pt x="2236" y="935"/>
                    </a:lnTo>
                    <a:lnTo>
                      <a:pt x="2102" y="901"/>
                    </a:lnTo>
                    <a:lnTo>
                      <a:pt x="2069" y="901"/>
                    </a:lnTo>
                    <a:cubicBezTo>
                      <a:pt x="2036" y="901"/>
                      <a:pt x="2036" y="868"/>
                      <a:pt x="2036" y="868"/>
                    </a:cubicBezTo>
                    <a:lnTo>
                      <a:pt x="2002" y="768"/>
                    </a:lnTo>
                    <a:lnTo>
                      <a:pt x="1902" y="401"/>
                    </a:lnTo>
                    <a:lnTo>
                      <a:pt x="1835" y="301"/>
                    </a:lnTo>
                    <a:lnTo>
                      <a:pt x="1835" y="268"/>
                    </a:lnTo>
                    <a:lnTo>
                      <a:pt x="1802" y="201"/>
                    </a:lnTo>
                    <a:lnTo>
                      <a:pt x="1735" y="167"/>
                    </a:lnTo>
                    <a:lnTo>
                      <a:pt x="1702" y="167"/>
                    </a:lnTo>
                    <a:lnTo>
                      <a:pt x="1535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03" name="Google Shape;67;p15"/>
              <p:cNvSpPr/>
              <p:nvPr/>
            </p:nvSpPr>
            <p:spPr>
              <a:xfrm>
                <a:off x="2181844" y="2794569"/>
                <a:ext cx="36518" cy="23143"/>
              </a:xfrm>
              <a:custGeom>
                <a:avLst/>
                <a:gdLst/>
                <a:ahLst/>
                <a:cxnLst/>
                <a:rect l="l" t="t" r="r" b="b"/>
                <a:pathLst>
                  <a:path w="1002" h="635" extrusionOk="0">
                    <a:moveTo>
                      <a:pt x="168" y="1"/>
                    </a:moveTo>
                    <a:lnTo>
                      <a:pt x="101" y="34"/>
                    </a:lnTo>
                    <a:lnTo>
                      <a:pt x="1" y="101"/>
                    </a:lnTo>
                    <a:lnTo>
                      <a:pt x="501" y="501"/>
                    </a:lnTo>
                    <a:lnTo>
                      <a:pt x="535" y="568"/>
                    </a:lnTo>
                    <a:lnTo>
                      <a:pt x="568" y="634"/>
                    </a:lnTo>
                    <a:cubicBezTo>
                      <a:pt x="601" y="601"/>
                      <a:pt x="635" y="601"/>
                      <a:pt x="668" y="601"/>
                    </a:cubicBezTo>
                    <a:lnTo>
                      <a:pt x="835" y="601"/>
                    </a:lnTo>
                    <a:lnTo>
                      <a:pt x="835" y="568"/>
                    </a:lnTo>
                    <a:cubicBezTo>
                      <a:pt x="835" y="534"/>
                      <a:pt x="868" y="501"/>
                      <a:pt x="868" y="501"/>
                    </a:cubicBezTo>
                    <a:lnTo>
                      <a:pt x="1002" y="401"/>
                    </a:lnTo>
                    <a:lnTo>
                      <a:pt x="1002" y="334"/>
                    </a:lnTo>
                    <a:lnTo>
                      <a:pt x="902" y="301"/>
                    </a:lnTo>
                    <a:lnTo>
                      <a:pt x="668" y="234"/>
                    </a:lnTo>
                    <a:cubicBezTo>
                      <a:pt x="668" y="234"/>
                      <a:pt x="635" y="234"/>
                      <a:pt x="635" y="201"/>
                    </a:cubicBezTo>
                    <a:lnTo>
                      <a:pt x="535" y="101"/>
                    </a:lnTo>
                    <a:lnTo>
                      <a:pt x="368" y="67"/>
                    </a:lnTo>
                    <a:lnTo>
                      <a:pt x="234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04" name="Google Shape;68;p15"/>
              <p:cNvSpPr/>
              <p:nvPr/>
            </p:nvSpPr>
            <p:spPr>
              <a:xfrm>
                <a:off x="2410432" y="2572103"/>
                <a:ext cx="331905" cy="302749"/>
              </a:xfrm>
              <a:custGeom>
                <a:avLst/>
                <a:gdLst/>
                <a:ahLst/>
                <a:cxnLst/>
                <a:rect l="l" t="t" r="r" b="b"/>
                <a:pathLst>
                  <a:path w="9107" h="8307" extrusionOk="0">
                    <a:moveTo>
                      <a:pt x="8840" y="7139"/>
                    </a:moveTo>
                    <a:lnTo>
                      <a:pt x="8824" y="7176"/>
                    </a:lnTo>
                    <a:lnTo>
                      <a:pt x="8840" y="7306"/>
                    </a:lnTo>
                    <a:lnTo>
                      <a:pt x="8840" y="7139"/>
                    </a:lnTo>
                    <a:close/>
                    <a:moveTo>
                      <a:pt x="7005" y="0"/>
                    </a:moveTo>
                    <a:lnTo>
                      <a:pt x="7005" y="34"/>
                    </a:lnTo>
                    <a:cubicBezTo>
                      <a:pt x="7005" y="67"/>
                      <a:pt x="6972" y="100"/>
                      <a:pt x="6972" y="100"/>
                    </a:cubicBezTo>
                    <a:lnTo>
                      <a:pt x="6972" y="200"/>
                    </a:lnTo>
                    <a:cubicBezTo>
                      <a:pt x="6972" y="200"/>
                      <a:pt x="6972" y="200"/>
                      <a:pt x="6972" y="234"/>
                    </a:cubicBezTo>
                    <a:lnTo>
                      <a:pt x="6872" y="401"/>
                    </a:lnTo>
                    <a:lnTo>
                      <a:pt x="6872" y="434"/>
                    </a:lnTo>
                    <a:lnTo>
                      <a:pt x="6805" y="467"/>
                    </a:lnTo>
                    <a:lnTo>
                      <a:pt x="6672" y="534"/>
                    </a:lnTo>
                    <a:lnTo>
                      <a:pt x="6538" y="534"/>
                    </a:lnTo>
                    <a:lnTo>
                      <a:pt x="6538" y="567"/>
                    </a:lnTo>
                    <a:lnTo>
                      <a:pt x="6438" y="667"/>
                    </a:lnTo>
                    <a:lnTo>
                      <a:pt x="6338" y="801"/>
                    </a:lnTo>
                    <a:cubicBezTo>
                      <a:pt x="6371" y="801"/>
                      <a:pt x="6371" y="834"/>
                      <a:pt x="6371" y="834"/>
                    </a:cubicBezTo>
                    <a:cubicBezTo>
                      <a:pt x="6371" y="834"/>
                      <a:pt x="6371" y="868"/>
                      <a:pt x="6371" y="868"/>
                    </a:cubicBezTo>
                    <a:lnTo>
                      <a:pt x="6371" y="901"/>
                    </a:lnTo>
                    <a:cubicBezTo>
                      <a:pt x="6371" y="901"/>
                      <a:pt x="6371" y="901"/>
                      <a:pt x="6371" y="934"/>
                    </a:cubicBezTo>
                    <a:lnTo>
                      <a:pt x="6371" y="968"/>
                    </a:lnTo>
                    <a:cubicBezTo>
                      <a:pt x="6371" y="968"/>
                      <a:pt x="6338" y="1001"/>
                      <a:pt x="6338" y="1001"/>
                    </a:cubicBezTo>
                    <a:lnTo>
                      <a:pt x="6205" y="1068"/>
                    </a:lnTo>
                    <a:lnTo>
                      <a:pt x="6171" y="1101"/>
                    </a:lnTo>
                    <a:lnTo>
                      <a:pt x="6138" y="1201"/>
                    </a:lnTo>
                    <a:cubicBezTo>
                      <a:pt x="6138" y="1235"/>
                      <a:pt x="6138" y="1235"/>
                      <a:pt x="6104" y="1235"/>
                    </a:cubicBezTo>
                    <a:lnTo>
                      <a:pt x="6071" y="1301"/>
                    </a:lnTo>
                    <a:lnTo>
                      <a:pt x="6004" y="1335"/>
                    </a:lnTo>
                    <a:lnTo>
                      <a:pt x="5938" y="1435"/>
                    </a:lnTo>
                    <a:lnTo>
                      <a:pt x="5804" y="1501"/>
                    </a:lnTo>
                    <a:lnTo>
                      <a:pt x="5771" y="1501"/>
                    </a:lnTo>
                    <a:lnTo>
                      <a:pt x="5571" y="1535"/>
                    </a:lnTo>
                    <a:lnTo>
                      <a:pt x="5404" y="1601"/>
                    </a:lnTo>
                    <a:lnTo>
                      <a:pt x="5237" y="1635"/>
                    </a:lnTo>
                    <a:lnTo>
                      <a:pt x="4870" y="1802"/>
                    </a:lnTo>
                    <a:lnTo>
                      <a:pt x="4537" y="1935"/>
                    </a:lnTo>
                    <a:lnTo>
                      <a:pt x="4236" y="2035"/>
                    </a:lnTo>
                    <a:lnTo>
                      <a:pt x="3936" y="2035"/>
                    </a:lnTo>
                    <a:lnTo>
                      <a:pt x="3669" y="2135"/>
                    </a:lnTo>
                    <a:lnTo>
                      <a:pt x="3636" y="2169"/>
                    </a:lnTo>
                    <a:lnTo>
                      <a:pt x="3469" y="2302"/>
                    </a:lnTo>
                    <a:lnTo>
                      <a:pt x="3469" y="2335"/>
                    </a:lnTo>
                    <a:cubicBezTo>
                      <a:pt x="3469" y="2335"/>
                      <a:pt x="3469" y="2369"/>
                      <a:pt x="3436" y="2369"/>
                    </a:cubicBezTo>
                    <a:lnTo>
                      <a:pt x="3102" y="2469"/>
                    </a:lnTo>
                    <a:lnTo>
                      <a:pt x="3102" y="2535"/>
                    </a:lnTo>
                    <a:lnTo>
                      <a:pt x="3102" y="2636"/>
                    </a:lnTo>
                    <a:lnTo>
                      <a:pt x="3169" y="3103"/>
                    </a:lnTo>
                    <a:cubicBezTo>
                      <a:pt x="3169" y="3136"/>
                      <a:pt x="3169" y="3136"/>
                      <a:pt x="3169" y="3169"/>
                    </a:cubicBezTo>
                    <a:lnTo>
                      <a:pt x="3136" y="3269"/>
                    </a:lnTo>
                    <a:cubicBezTo>
                      <a:pt x="3102" y="3303"/>
                      <a:pt x="3102" y="3303"/>
                      <a:pt x="3102" y="3336"/>
                    </a:cubicBezTo>
                    <a:lnTo>
                      <a:pt x="3036" y="3369"/>
                    </a:lnTo>
                    <a:lnTo>
                      <a:pt x="2969" y="3369"/>
                    </a:lnTo>
                    <a:lnTo>
                      <a:pt x="2969" y="3469"/>
                    </a:lnTo>
                    <a:cubicBezTo>
                      <a:pt x="3036" y="3469"/>
                      <a:pt x="3036" y="3503"/>
                      <a:pt x="3036" y="3536"/>
                    </a:cubicBezTo>
                    <a:lnTo>
                      <a:pt x="3036" y="3570"/>
                    </a:lnTo>
                    <a:lnTo>
                      <a:pt x="3069" y="3703"/>
                    </a:lnTo>
                    <a:lnTo>
                      <a:pt x="3136" y="3736"/>
                    </a:lnTo>
                    <a:cubicBezTo>
                      <a:pt x="3136" y="3736"/>
                      <a:pt x="3136" y="3770"/>
                      <a:pt x="3169" y="3770"/>
                    </a:cubicBezTo>
                    <a:lnTo>
                      <a:pt x="3169" y="3803"/>
                    </a:lnTo>
                    <a:lnTo>
                      <a:pt x="3236" y="3870"/>
                    </a:lnTo>
                    <a:cubicBezTo>
                      <a:pt x="3269" y="3903"/>
                      <a:pt x="3269" y="3936"/>
                      <a:pt x="3269" y="3970"/>
                    </a:cubicBezTo>
                    <a:lnTo>
                      <a:pt x="3269" y="4070"/>
                    </a:lnTo>
                    <a:lnTo>
                      <a:pt x="3202" y="4203"/>
                    </a:lnTo>
                    <a:cubicBezTo>
                      <a:pt x="3202" y="4203"/>
                      <a:pt x="3202" y="4203"/>
                      <a:pt x="3202" y="4237"/>
                    </a:cubicBezTo>
                    <a:lnTo>
                      <a:pt x="3136" y="4303"/>
                    </a:lnTo>
                    <a:cubicBezTo>
                      <a:pt x="3102" y="4337"/>
                      <a:pt x="3102" y="4337"/>
                      <a:pt x="3069" y="4337"/>
                    </a:cubicBezTo>
                    <a:lnTo>
                      <a:pt x="3002" y="4370"/>
                    </a:lnTo>
                    <a:lnTo>
                      <a:pt x="2702" y="4370"/>
                    </a:lnTo>
                    <a:lnTo>
                      <a:pt x="2502" y="4504"/>
                    </a:lnTo>
                    <a:lnTo>
                      <a:pt x="2168" y="4570"/>
                    </a:lnTo>
                    <a:lnTo>
                      <a:pt x="2035" y="4570"/>
                    </a:lnTo>
                    <a:lnTo>
                      <a:pt x="1901" y="4537"/>
                    </a:lnTo>
                    <a:lnTo>
                      <a:pt x="1368" y="4537"/>
                    </a:lnTo>
                    <a:lnTo>
                      <a:pt x="1101" y="4504"/>
                    </a:lnTo>
                    <a:lnTo>
                      <a:pt x="934" y="4504"/>
                    </a:lnTo>
                    <a:lnTo>
                      <a:pt x="834" y="4470"/>
                    </a:lnTo>
                    <a:cubicBezTo>
                      <a:pt x="801" y="4470"/>
                      <a:pt x="801" y="4437"/>
                      <a:pt x="767" y="4403"/>
                    </a:cubicBezTo>
                    <a:lnTo>
                      <a:pt x="734" y="4270"/>
                    </a:lnTo>
                    <a:lnTo>
                      <a:pt x="734" y="4137"/>
                    </a:lnTo>
                    <a:lnTo>
                      <a:pt x="467" y="4003"/>
                    </a:lnTo>
                    <a:lnTo>
                      <a:pt x="400" y="4103"/>
                    </a:lnTo>
                    <a:lnTo>
                      <a:pt x="167" y="4270"/>
                    </a:lnTo>
                    <a:lnTo>
                      <a:pt x="0" y="4370"/>
                    </a:lnTo>
                    <a:lnTo>
                      <a:pt x="33" y="4437"/>
                    </a:lnTo>
                    <a:lnTo>
                      <a:pt x="134" y="4403"/>
                    </a:lnTo>
                    <a:cubicBezTo>
                      <a:pt x="134" y="4387"/>
                      <a:pt x="142" y="4378"/>
                      <a:pt x="154" y="4378"/>
                    </a:cubicBezTo>
                    <a:cubicBezTo>
                      <a:pt x="167" y="4378"/>
                      <a:pt x="184" y="4387"/>
                      <a:pt x="200" y="4403"/>
                    </a:cubicBezTo>
                    <a:lnTo>
                      <a:pt x="234" y="4403"/>
                    </a:lnTo>
                    <a:lnTo>
                      <a:pt x="367" y="4470"/>
                    </a:lnTo>
                    <a:cubicBezTo>
                      <a:pt x="400" y="4470"/>
                      <a:pt x="400" y="4470"/>
                      <a:pt x="434" y="4504"/>
                    </a:cubicBezTo>
                    <a:lnTo>
                      <a:pt x="434" y="4537"/>
                    </a:lnTo>
                    <a:cubicBezTo>
                      <a:pt x="434" y="4570"/>
                      <a:pt x="434" y="4570"/>
                      <a:pt x="434" y="4604"/>
                    </a:cubicBezTo>
                    <a:lnTo>
                      <a:pt x="434" y="4670"/>
                    </a:lnTo>
                    <a:lnTo>
                      <a:pt x="534" y="4670"/>
                    </a:lnTo>
                    <a:lnTo>
                      <a:pt x="601" y="4704"/>
                    </a:lnTo>
                    <a:lnTo>
                      <a:pt x="634" y="4704"/>
                    </a:lnTo>
                    <a:lnTo>
                      <a:pt x="701" y="4737"/>
                    </a:lnTo>
                    <a:lnTo>
                      <a:pt x="801" y="4837"/>
                    </a:lnTo>
                    <a:lnTo>
                      <a:pt x="1034" y="5004"/>
                    </a:lnTo>
                    <a:lnTo>
                      <a:pt x="1068" y="5004"/>
                    </a:lnTo>
                    <a:lnTo>
                      <a:pt x="1134" y="5104"/>
                    </a:lnTo>
                    <a:lnTo>
                      <a:pt x="1168" y="5171"/>
                    </a:lnTo>
                    <a:cubicBezTo>
                      <a:pt x="1168" y="5204"/>
                      <a:pt x="1168" y="5204"/>
                      <a:pt x="1168" y="5237"/>
                    </a:cubicBezTo>
                    <a:lnTo>
                      <a:pt x="1168" y="5304"/>
                    </a:lnTo>
                    <a:cubicBezTo>
                      <a:pt x="1168" y="5304"/>
                      <a:pt x="1168" y="5304"/>
                      <a:pt x="1168" y="5337"/>
                    </a:cubicBezTo>
                    <a:lnTo>
                      <a:pt x="1168" y="5371"/>
                    </a:lnTo>
                    <a:cubicBezTo>
                      <a:pt x="1168" y="5404"/>
                      <a:pt x="1168" y="5404"/>
                      <a:pt x="1168" y="5404"/>
                    </a:cubicBezTo>
                    <a:lnTo>
                      <a:pt x="1134" y="5471"/>
                    </a:lnTo>
                    <a:lnTo>
                      <a:pt x="1268" y="5471"/>
                    </a:lnTo>
                    <a:lnTo>
                      <a:pt x="1401" y="5504"/>
                    </a:lnTo>
                    <a:cubicBezTo>
                      <a:pt x="1401" y="5504"/>
                      <a:pt x="1401" y="5504"/>
                      <a:pt x="1434" y="5538"/>
                    </a:cubicBezTo>
                    <a:lnTo>
                      <a:pt x="1501" y="5604"/>
                    </a:lnTo>
                    <a:lnTo>
                      <a:pt x="1568" y="5671"/>
                    </a:lnTo>
                    <a:cubicBezTo>
                      <a:pt x="1568" y="5704"/>
                      <a:pt x="1568" y="5738"/>
                      <a:pt x="1568" y="5771"/>
                    </a:cubicBezTo>
                    <a:lnTo>
                      <a:pt x="1501" y="5871"/>
                    </a:lnTo>
                    <a:lnTo>
                      <a:pt x="1668" y="6038"/>
                    </a:lnTo>
                    <a:lnTo>
                      <a:pt x="1968" y="6405"/>
                    </a:lnTo>
                    <a:lnTo>
                      <a:pt x="2102" y="6505"/>
                    </a:lnTo>
                    <a:lnTo>
                      <a:pt x="2202" y="6538"/>
                    </a:lnTo>
                    <a:cubicBezTo>
                      <a:pt x="2235" y="6538"/>
                      <a:pt x="2268" y="6572"/>
                      <a:pt x="2268" y="6605"/>
                    </a:cubicBezTo>
                    <a:lnTo>
                      <a:pt x="2335" y="6705"/>
                    </a:lnTo>
                    <a:lnTo>
                      <a:pt x="2502" y="6705"/>
                    </a:lnTo>
                    <a:lnTo>
                      <a:pt x="2569" y="6738"/>
                    </a:lnTo>
                    <a:lnTo>
                      <a:pt x="2769" y="6939"/>
                    </a:lnTo>
                    <a:lnTo>
                      <a:pt x="2835" y="7039"/>
                    </a:lnTo>
                    <a:cubicBezTo>
                      <a:pt x="2869" y="7072"/>
                      <a:pt x="2869" y="7139"/>
                      <a:pt x="2835" y="7172"/>
                    </a:cubicBezTo>
                    <a:lnTo>
                      <a:pt x="2769" y="7205"/>
                    </a:lnTo>
                    <a:lnTo>
                      <a:pt x="3102" y="7406"/>
                    </a:lnTo>
                    <a:lnTo>
                      <a:pt x="3136" y="7406"/>
                    </a:lnTo>
                    <a:lnTo>
                      <a:pt x="3403" y="7639"/>
                    </a:lnTo>
                    <a:lnTo>
                      <a:pt x="3403" y="7672"/>
                    </a:lnTo>
                    <a:lnTo>
                      <a:pt x="3436" y="7739"/>
                    </a:lnTo>
                    <a:lnTo>
                      <a:pt x="3503" y="7806"/>
                    </a:lnTo>
                    <a:lnTo>
                      <a:pt x="3736" y="7973"/>
                    </a:lnTo>
                    <a:lnTo>
                      <a:pt x="3803" y="8073"/>
                    </a:lnTo>
                    <a:cubicBezTo>
                      <a:pt x="3803" y="8073"/>
                      <a:pt x="3803" y="8073"/>
                      <a:pt x="3803" y="8106"/>
                    </a:cubicBezTo>
                    <a:lnTo>
                      <a:pt x="3803" y="8206"/>
                    </a:lnTo>
                    <a:lnTo>
                      <a:pt x="3803" y="8240"/>
                    </a:lnTo>
                    <a:lnTo>
                      <a:pt x="3803" y="8306"/>
                    </a:lnTo>
                    <a:lnTo>
                      <a:pt x="4236" y="8306"/>
                    </a:lnTo>
                    <a:lnTo>
                      <a:pt x="4236" y="8273"/>
                    </a:lnTo>
                    <a:cubicBezTo>
                      <a:pt x="4236" y="8240"/>
                      <a:pt x="4236" y="8240"/>
                      <a:pt x="4236" y="8240"/>
                    </a:cubicBezTo>
                    <a:lnTo>
                      <a:pt x="4236" y="8073"/>
                    </a:lnTo>
                    <a:lnTo>
                      <a:pt x="4203" y="7939"/>
                    </a:lnTo>
                    <a:lnTo>
                      <a:pt x="3569" y="6939"/>
                    </a:lnTo>
                    <a:cubicBezTo>
                      <a:pt x="3569" y="6905"/>
                      <a:pt x="3569" y="6905"/>
                      <a:pt x="3569" y="6905"/>
                    </a:cubicBezTo>
                    <a:lnTo>
                      <a:pt x="3569" y="6805"/>
                    </a:lnTo>
                    <a:cubicBezTo>
                      <a:pt x="3569" y="6772"/>
                      <a:pt x="3569" y="6772"/>
                      <a:pt x="3569" y="6738"/>
                    </a:cubicBezTo>
                    <a:lnTo>
                      <a:pt x="3569" y="6705"/>
                    </a:lnTo>
                    <a:cubicBezTo>
                      <a:pt x="3569" y="6672"/>
                      <a:pt x="3569" y="6672"/>
                      <a:pt x="3603" y="6672"/>
                    </a:cubicBezTo>
                    <a:lnTo>
                      <a:pt x="3669" y="6572"/>
                    </a:lnTo>
                    <a:lnTo>
                      <a:pt x="3703" y="6572"/>
                    </a:lnTo>
                    <a:lnTo>
                      <a:pt x="3870" y="6505"/>
                    </a:lnTo>
                    <a:cubicBezTo>
                      <a:pt x="3870" y="6505"/>
                      <a:pt x="3870" y="6505"/>
                      <a:pt x="3870" y="6472"/>
                    </a:cubicBezTo>
                    <a:cubicBezTo>
                      <a:pt x="3870" y="6438"/>
                      <a:pt x="3903" y="6438"/>
                      <a:pt x="3936" y="6438"/>
                    </a:cubicBezTo>
                    <a:lnTo>
                      <a:pt x="3970" y="6438"/>
                    </a:lnTo>
                    <a:lnTo>
                      <a:pt x="4103" y="6505"/>
                    </a:lnTo>
                    <a:lnTo>
                      <a:pt x="4236" y="6538"/>
                    </a:lnTo>
                    <a:lnTo>
                      <a:pt x="4303" y="6572"/>
                    </a:lnTo>
                    <a:lnTo>
                      <a:pt x="4337" y="6572"/>
                    </a:lnTo>
                    <a:lnTo>
                      <a:pt x="4370" y="6605"/>
                    </a:lnTo>
                    <a:lnTo>
                      <a:pt x="4637" y="6905"/>
                    </a:lnTo>
                    <a:lnTo>
                      <a:pt x="4703" y="6939"/>
                    </a:lnTo>
                    <a:lnTo>
                      <a:pt x="4870" y="7005"/>
                    </a:lnTo>
                    <a:lnTo>
                      <a:pt x="4904" y="7005"/>
                    </a:lnTo>
                    <a:lnTo>
                      <a:pt x="5170" y="7205"/>
                    </a:lnTo>
                    <a:lnTo>
                      <a:pt x="5871" y="7506"/>
                    </a:lnTo>
                    <a:lnTo>
                      <a:pt x="6071" y="7639"/>
                    </a:lnTo>
                    <a:lnTo>
                      <a:pt x="6138" y="7639"/>
                    </a:lnTo>
                    <a:cubicBezTo>
                      <a:pt x="6104" y="7639"/>
                      <a:pt x="6104" y="7606"/>
                      <a:pt x="6071" y="7572"/>
                    </a:cubicBezTo>
                    <a:lnTo>
                      <a:pt x="6071" y="7506"/>
                    </a:lnTo>
                    <a:cubicBezTo>
                      <a:pt x="6071" y="7472"/>
                      <a:pt x="6104" y="7406"/>
                      <a:pt x="6138" y="7406"/>
                    </a:cubicBezTo>
                    <a:lnTo>
                      <a:pt x="6271" y="7339"/>
                    </a:lnTo>
                    <a:lnTo>
                      <a:pt x="6271" y="7272"/>
                    </a:lnTo>
                    <a:lnTo>
                      <a:pt x="6271" y="7239"/>
                    </a:lnTo>
                    <a:lnTo>
                      <a:pt x="6271" y="7139"/>
                    </a:lnTo>
                    <a:lnTo>
                      <a:pt x="6271" y="7072"/>
                    </a:lnTo>
                    <a:lnTo>
                      <a:pt x="6238" y="7005"/>
                    </a:lnTo>
                    <a:cubicBezTo>
                      <a:pt x="6238" y="7005"/>
                      <a:pt x="6238" y="6972"/>
                      <a:pt x="6238" y="6972"/>
                    </a:cubicBezTo>
                    <a:lnTo>
                      <a:pt x="6238" y="6905"/>
                    </a:lnTo>
                    <a:cubicBezTo>
                      <a:pt x="6238" y="6839"/>
                      <a:pt x="6271" y="6805"/>
                      <a:pt x="6305" y="6805"/>
                    </a:cubicBezTo>
                    <a:lnTo>
                      <a:pt x="6371" y="6772"/>
                    </a:lnTo>
                    <a:lnTo>
                      <a:pt x="6505" y="6772"/>
                    </a:lnTo>
                    <a:lnTo>
                      <a:pt x="6505" y="6705"/>
                    </a:lnTo>
                    <a:cubicBezTo>
                      <a:pt x="6505" y="6705"/>
                      <a:pt x="6505" y="6705"/>
                      <a:pt x="6505" y="6672"/>
                    </a:cubicBezTo>
                    <a:lnTo>
                      <a:pt x="6538" y="6605"/>
                    </a:lnTo>
                    <a:lnTo>
                      <a:pt x="6505" y="6505"/>
                    </a:lnTo>
                    <a:cubicBezTo>
                      <a:pt x="6471" y="6472"/>
                      <a:pt x="6471" y="6472"/>
                      <a:pt x="6505" y="6438"/>
                    </a:cubicBezTo>
                    <a:lnTo>
                      <a:pt x="6505" y="6372"/>
                    </a:lnTo>
                    <a:cubicBezTo>
                      <a:pt x="6505" y="6338"/>
                      <a:pt x="6505" y="6338"/>
                      <a:pt x="6538" y="6305"/>
                    </a:cubicBezTo>
                    <a:lnTo>
                      <a:pt x="6638" y="6238"/>
                    </a:lnTo>
                    <a:cubicBezTo>
                      <a:pt x="6655" y="6221"/>
                      <a:pt x="6672" y="6213"/>
                      <a:pt x="6688" y="6213"/>
                    </a:cubicBezTo>
                    <a:cubicBezTo>
                      <a:pt x="6705" y="6213"/>
                      <a:pt x="6722" y="6221"/>
                      <a:pt x="6738" y="6238"/>
                    </a:cubicBezTo>
                    <a:lnTo>
                      <a:pt x="6872" y="6338"/>
                    </a:lnTo>
                    <a:lnTo>
                      <a:pt x="6905" y="6338"/>
                    </a:lnTo>
                    <a:lnTo>
                      <a:pt x="7172" y="6705"/>
                    </a:lnTo>
                    <a:lnTo>
                      <a:pt x="7272" y="6805"/>
                    </a:lnTo>
                    <a:lnTo>
                      <a:pt x="7472" y="6972"/>
                    </a:lnTo>
                    <a:lnTo>
                      <a:pt x="7606" y="7105"/>
                    </a:lnTo>
                    <a:lnTo>
                      <a:pt x="7706" y="7172"/>
                    </a:lnTo>
                    <a:lnTo>
                      <a:pt x="7739" y="7139"/>
                    </a:lnTo>
                    <a:cubicBezTo>
                      <a:pt x="7739" y="7105"/>
                      <a:pt x="7772" y="7105"/>
                      <a:pt x="7806" y="7105"/>
                    </a:cubicBezTo>
                    <a:cubicBezTo>
                      <a:pt x="7806" y="7094"/>
                      <a:pt x="7809" y="7091"/>
                      <a:pt x="7816" y="7091"/>
                    </a:cubicBezTo>
                    <a:cubicBezTo>
                      <a:pt x="7828" y="7091"/>
                      <a:pt x="7850" y="7105"/>
                      <a:pt x="7872" y="7105"/>
                    </a:cubicBezTo>
                    <a:lnTo>
                      <a:pt x="7972" y="7205"/>
                    </a:lnTo>
                    <a:lnTo>
                      <a:pt x="7972" y="7239"/>
                    </a:lnTo>
                    <a:lnTo>
                      <a:pt x="8039" y="7372"/>
                    </a:lnTo>
                    <a:cubicBezTo>
                      <a:pt x="8039" y="7372"/>
                      <a:pt x="8039" y="7406"/>
                      <a:pt x="8039" y="7406"/>
                    </a:cubicBezTo>
                    <a:lnTo>
                      <a:pt x="8039" y="7706"/>
                    </a:lnTo>
                    <a:lnTo>
                      <a:pt x="8039" y="7739"/>
                    </a:lnTo>
                    <a:lnTo>
                      <a:pt x="8339" y="7773"/>
                    </a:lnTo>
                    <a:lnTo>
                      <a:pt x="8473" y="7806"/>
                    </a:lnTo>
                    <a:cubicBezTo>
                      <a:pt x="8506" y="7806"/>
                      <a:pt x="8506" y="7839"/>
                      <a:pt x="8540" y="7873"/>
                    </a:cubicBezTo>
                    <a:lnTo>
                      <a:pt x="8573" y="7939"/>
                    </a:lnTo>
                    <a:lnTo>
                      <a:pt x="8640" y="7806"/>
                    </a:lnTo>
                    <a:lnTo>
                      <a:pt x="8706" y="7706"/>
                    </a:lnTo>
                    <a:lnTo>
                      <a:pt x="8740" y="7406"/>
                    </a:lnTo>
                    <a:cubicBezTo>
                      <a:pt x="8740" y="7406"/>
                      <a:pt x="8740" y="7372"/>
                      <a:pt x="8740" y="7372"/>
                    </a:cubicBezTo>
                    <a:lnTo>
                      <a:pt x="8824" y="7176"/>
                    </a:lnTo>
                    <a:lnTo>
                      <a:pt x="8806" y="7039"/>
                    </a:lnTo>
                    <a:cubicBezTo>
                      <a:pt x="8806" y="7039"/>
                      <a:pt x="8806" y="7005"/>
                      <a:pt x="8806" y="7005"/>
                    </a:cubicBezTo>
                    <a:lnTo>
                      <a:pt x="8873" y="6839"/>
                    </a:lnTo>
                    <a:lnTo>
                      <a:pt x="8873" y="6772"/>
                    </a:lnTo>
                    <a:lnTo>
                      <a:pt x="8806" y="6438"/>
                    </a:lnTo>
                    <a:lnTo>
                      <a:pt x="8806" y="6405"/>
                    </a:lnTo>
                    <a:lnTo>
                      <a:pt x="8873" y="6205"/>
                    </a:lnTo>
                    <a:lnTo>
                      <a:pt x="8973" y="5871"/>
                    </a:lnTo>
                    <a:lnTo>
                      <a:pt x="8973" y="5704"/>
                    </a:lnTo>
                    <a:lnTo>
                      <a:pt x="8973" y="5371"/>
                    </a:lnTo>
                    <a:lnTo>
                      <a:pt x="8973" y="5004"/>
                    </a:lnTo>
                    <a:cubicBezTo>
                      <a:pt x="8940" y="5004"/>
                      <a:pt x="8940" y="4971"/>
                      <a:pt x="8973" y="4971"/>
                    </a:cubicBezTo>
                    <a:lnTo>
                      <a:pt x="9007" y="4837"/>
                    </a:lnTo>
                    <a:lnTo>
                      <a:pt x="9073" y="4704"/>
                    </a:lnTo>
                    <a:lnTo>
                      <a:pt x="9107" y="4570"/>
                    </a:lnTo>
                    <a:lnTo>
                      <a:pt x="9107" y="4504"/>
                    </a:lnTo>
                    <a:lnTo>
                      <a:pt x="8973" y="4270"/>
                    </a:lnTo>
                    <a:lnTo>
                      <a:pt x="8973" y="4237"/>
                    </a:lnTo>
                    <a:lnTo>
                      <a:pt x="8973" y="4137"/>
                    </a:lnTo>
                    <a:lnTo>
                      <a:pt x="8973" y="3936"/>
                    </a:lnTo>
                    <a:lnTo>
                      <a:pt x="9040" y="3570"/>
                    </a:lnTo>
                    <a:lnTo>
                      <a:pt x="9040" y="3536"/>
                    </a:lnTo>
                    <a:lnTo>
                      <a:pt x="9073" y="3469"/>
                    </a:lnTo>
                    <a:cubicBezTo>
                      <a:pt x="9073" y="3436"/>
                      <a:pt x="9107" y="3436"/>
                      <a:pt x="9107" y="3436"/>
                    </a:cubicBezTo>
                    <a:lnTo>
                      <a:pt x="9040" y="3236"/>
                    </a:lnTo>
                    <a:cubicBezTo>
                      <a:pt x="9040" y="3203"/>
                      <a:pt x="9040" y="3203"/>
                      <a:pt x="9040" y="3169"/>
                    </a:cubicBezTo>
                    <a:lnTo>
                      <a:pt x="9040" y="3103"/>
                    </a:lnTo>
                    <a:lnTo>
                      <a:pt x="9040" y="3069"/>
                    </a:lnTo>
                    <a:lnTo>
                      <a:pt x="9107" y="2969"/>
                    </a:lnTo>
                    <a:lnTo>
                      <a:pt x="9073" y="2836"/>
                    </a:lnTo>
                    <a:cubicBezTo>
                      <a:pt x="9073" y="2836"/>
                      <a:pt x="9073" y="2802"/>
                      <a:pt x="9073" y="2802"/>
                    </a:cubicBezTo>
                    <a:lnTo>
                      <a:pt x="9073" y="2669"/>
                    </a:lnTo>
                    <a:cubicBezTo>
                      <a:pt x="9073" y="2669"/>
                      <a:pt x="9073" y="2636"/>
                      <a:pt x="9073" y="2636"/>
                    </a:cubicBezTo>
                    <a:lnTo>
                      <a:pt x="8973" y="2469"/>
                    </a:lnTo>
                    <a:lnTo>
                      <a:pt x="8940" y="2469"/>
                    </a:lnTo>
                    <a:cubicBezTo>
                      <a:pt x="8906" y="2469"/>
                      <a:pt x="8873" y="2402"/>
                      <a:pt x="8873" y="2369"/>
                    </a:cubicBezTo>
                    <a:lnTo>
                      <a:pt x="8873" y="2302"/>
                    </a:lnTo>
                    <a:lnTo>
                      <a:pt x="8773" y="2102"/>
                    </a:lnTo>
                    <a:lnTo>
                      <a:pt x="8706" y="2002"/>
                    </a:lnTo>
                    <a:lnTo>
                      <a:pt x="8706" y="1968"/>
                    </a:lnTo>
                    <a:lnTo>
                      <a:pt x="8706" y="1868"/>
                    </a:lnTo>
                    <a:lnTo>
                      <a:pt x="8706" y="1702"/>
                    </a:lnTo>
                    <a:lnTo>
                      <a:pt x="8773" y="1401"/>
                    </a:lnTo>
                    <a:lnTo>
                      <a:pt x="8706" y="1368"/>
                    </a:lnTo>
                    <a:lnTo>
                      <a:pt x="8640" y="1368"/>
                    </a:lnTo>
                    <a:lnTo>
                      <a:pt x="8673" y="1401"/>
                    </a:lnTo>
                    <a:lnTo>
                      <a:pt x="8473" y="1401"/>
                    </a:lnTo>
                    <a:cubicBezTo>
                      <a:pt x="8439" y="1401"/>
                      <a:pt x="8406" y="1368"/>
                      <a:pt x="8373" y="1335"/>
                    </a:cubicBezTo>
                    <a:lnTo>
                      <a:pt x="8339" y="1235"/>
                    </a:lnTo>
                    <a:lnTo>
                      <a:pt x="8306" y="1201"/>
                    </a:lnTo>
                    <a:lnTo>
                      <a:pt x="8173" y="1201"/>
                    </a:lnTo>
                    <a:cubicBezTo>
                      <a:pt x="8139" y="1168"/>
                      <a:pt x="8106" y="1134"/>
                      <a:pt x="8106" y="1101"/>
                    </a:cubicBezTo>
                    <a:lnTo>
                      <a:pt x="8106" y="1034"/>
                    </a:lnTo>
                    <a:lnTo>
                      <a:pt x="8006" y="1034"/>
                    </a:lnTo>
                    <a:lnTo>
                      <a:pt x="8006" y="1001"/>
                    </a:lnTo>
                    <a:cubicBezTo>
                      <a:pt x="7972" y="968"/>
                      <a:pt x="7972" y="968"/>
                      <a:pt x="7972" y="934"/>
                    </a:cubicBezTo>
                    <a:lnTo>
                      <a:pt x="7972" y="901"/>
                    </a:lnTo>
                    <a:cubicBezTo>
                      <a:pt x="7972" y="901"/>
                      <a:pt x="7972" y="901"/>
                      <a:pt x="7972" y="868"/>
                    </a:cubicBezTo>
                    <a:lnTo>
                      <a:pt x="8006" y="768"/>
                    </a:lnTo>
                    <a:lnTo>
                      <a:pt x="7906" y="601"/>
                    </a:lnTo>
                    <a:lnTo>
                      <a:pt x="7872" y="567"/>
                    </a:lnTo>
                    <a:lnTo>
                      <a:pt x="7806" y="434"/>
                    </a:lnTo>
                    <a:cubicBezTo>
                      <a:pt x="7789" y="451"/>
                      <a:pt x="7781" y="459"/>
                      <a:pt x="7772" y="459"/>
                    </a:cubicBezTo>
                    <a:cubicBezTo>
                      <a:pt x="7764" y="459"/>
                      <a:pt x="7756" y="451"/>
                      <a:pt x="7739" y="434"/>
                    </a:cubicBezTo>
                    <a:lnTo>
                      <a:pt x="7706" y="401"/>
                    </a:lnTo>
                    <a:cubicBezTo>
                      <a:pt x="7706" y="401"/>
                      <a:pt x="7672" y="401"/>
                      <a:pt x="7672" y="367"/>
                    </a:cubicBezTo>
                    <a:lnTo>
                      <a:pt x="7639" y="267"/>
                    </a:lnTo>
                    <a:lnTo>
                      <a:pt x="7539" y="200"/>
                    </a:lnTo>
                    <a:lnTo>
                      <a:pt x="7372" y="200"/>
                    </a:lnTo>
                    <a:lnTo>
                      <a:pt x="7339" y="134"/>
                    </a:lnTo>
                    <a:lnTo>
                      <a:pt x="7272" y="34"/>
                    </a:lnTo>
                    <a:lnTo>
                      <a:pt x="7038" y="34"/>
                    </a:lnTo>
                    <a:lnTo>
                      <a:pt x="7005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05" name="Google Shape;69;p15"/>
              <p:cNvSpPr/>
              <p:nvPr/>
            </p:nvSpPr>
            <p:spPr>
              <a:xfrm>
                <a:off x="2175794" y="2252363"/>
                <a:ext cx="582355" cy="483880"/>
              </a:xfrm>
              <a:custGeom>
                <a:avLst/>
                <a:gdLst/>
                <a:ahLst/>
                <a:cxnLst/>
                <a:rect l="l" t="t" r="r" b="b"/>
                <a:pathLst>
                  <a:path w="15979" h="13277" extrusionOk="0">
                    <a:moveTo>
                      <a:pt x="10243" y="1335"/>
                    </a:moveTo>
                    <a:cubicBezTo>
                      <a:pt x="10251" y="1340"/>
                      <a:pt x="10261" y="1344"/>
                      <a:pt x="10273" y="1344"/>
                    </a:cubicBezTo>
                    <a:cubicBezTo>
                      <a:pt x="10283" y="1344"/>
                      <a:pt x="10295" y="1341"/>
                      <a:pt x="10308" y="1335"/>
                    </a:cubicBezTo>
                    <a:close/>
                    <a:moveTo>
                      <a:pt x="10141" y="1335"/>
                    </a:moveTo>
                    <a:cubicBezTo>
                      <a:pt x="10124" y="1351"/>
                      <a:pt x="10116" y="1360"/>
                      <a:pt x="10107" y="1360"/>
                    </a:cubicBezTo>
                    <a:cubicBezTo>
                      <a:pt x="10099" y="1360"/>
                      <a:pt x="10091" y="1351"/>
                      <a:pt x="10074" y="1335"/>
                    </a:cubicBezTo>
                    <a:close/>
                    <a:moveTo>
                      <a:pt x="9507" y="0"/>
                    </a:moveTo>
                    <a:lnTo>
                      <a:pt x="9474" y="34"/>
                    </a:lnTo>
                    <a:lnTo>
                      <a:pt x="9374" y="301"/>
                    </a:lnTo>
                    <a:cubicBezTo>
                      <a:pt x="9374" y="334"/>
                      <a:pt x="9374" y="334"/>
                      <a:pt x="9374" y="334"/>
                    </a:cubicBezTo>
                    <a:lnTo>
                      <a:pt x="9340" y="367"/>
                    </a:lnTo>
                    <a:lnTo>
                      <a:pt x="9240" y="434"/>
                    </a:lnTo>
                    <a:lnTo>
                      <a:pt x="9207" y="434"/>
                    </a:lnTo>
                    <a:lnTo>
                      <a:pt x="8873" y="534"/>
                    </a:lnTo>
                    <a:lnTo>
                      <a:pt x="8573" y="567"/>
                    </a:lnTo>
                    <a:lnTo>
                      <a:pt x="8406" y="567"/>
                    </a:lnTo>
                    <a:lnTo>
                      <a:pt x="7706" y="401"/>
                    </a:lnTo>
                    <a:lnTo>
                      <a:pt x="7439" y="401"/>
                    </a:lnTo>
                    <a:lnTo>
                      <a:pt x="6038" y="1101"/>
                    </a:lnTo>
                    <a:cubicBezTo>
                      <a:pt x="6038" y="1134"/>
                      <a:pt x="6038" y="1134"/>
                      <a:pt x="6038" y="1168"/>
                    </a:cubicBezTo>
                    <a:lnTo>
                      <a:pt x="5971" y="1668"/>
                    </a:lnTo>
                    <a:lnTo>
                      <a:pt x="5971" y="1735"/>
                    </a:lnTo>
                    <a:lnTo>
                      <a:pt x="6038" y="1835"/>
                    </a:lnTo>
                    <a:lnTo>
                      <a:pt x="6071" y="1902"/>
                    </a:lnTo>
                    <a:cubicBezTo>
                      <a:pt x="6105" y="1902"/>
                      <a:pt x="6105" y="1935"/>
                      <a:pt x="6105" y="1968"/>
                    </a:cubicBezTo>
                    <a:lnTo>
                      <a:pt x="6105" y="2002"/>
                    </a:lnTo>
                    <a:cubicBezTo>
                      <a:pt x="6105" y="2035"/>
                      <a:pt x="6105" y="2035"/>
                      <a:pt x="6071" y="2068"/>
                    </a:cubicBezTo>
                    <a:lnTo>
                      <a:pt x="6004" y="2102"/>
                    </a:lnTo>
                    <a:lnTo>
                      <a:pt x="5971" y="2135"/>
                    </a:lnTo>
                    <a:lnTo>
                      <a:pt x="5838" y="2169"/>
                    </a:lnTo>
                    <a:lnTo>
                      <a:pt x="5704" y="2202"/>
                    </a:lnTo>
                    <a:lnTo>
                      <a:pt x="5704" y="2302"/>
                    </a:lnTo>
                    <a:lnTo>
                      <a:pt x="5738" y="2502"/>
                    </a:lnTo>
                    <a:lnTo>
                      <a:pt x="5738" y="2569"/>
                    </a:lnTo>
                    <a:cubicBezTo>
                      <a:pt x="5738" y="2602"/>
                      <a:pt x="5738" y="2602"/>
                      <a:pt x="5738" y="2636"/>
                    </a:cubicBezTo>
                    <a:lnTo>
                      <a:pt x="5738" y="2702"/>
                    </a:lnTo>
                    <a:lnTo>
                      <a:pt x="5738" y="2769"/>
                    </a:lnTo>
                    <a:lnTo>
                      <a:pt x="5704" y="2836"/>
                    </a:lnTo>
                    <a:cubicBezTo>
                      <a:pt x="5704" y="2869"/>
                      <a:pt x="5671" y="2902"/>
                      <a:pt x="5638" y="2902"/>
                    </a:cubicBezTo>
                    <a:lnTo>
                      <a:pt x="5504" y="2902"/>
                    </a:lnTo>
                    <a:lnTo>
                      <a:pt x="5437" y="2869"/>
                    </a:lnTo>
                    <a:lnTo>
                      <a:pt x="5404" y="2869"/>
                    </a:lnTo>
                    <a:lnTo>
                      <a:pt x="4937" y="2402"/>
                    </a:lnTo>
                    <a:lnTo>
                      <a:pt x="4904" y="2369"/>
                    </a:lnTo>
                    <a:cubicBezTo>
                      <a:pt x="4870" y="2335"/>
                      <a:pt x="4870" y="2335"/>
                      <a:pt x="4904" y="2302"/>
                    </a:cubicBezTo>
                    <a:lnTo>
                      <a:pt x="4904" y="2235"/>
                    </a:lnTo>
                    <a:lnTo>
                      <a:pt x="4837" y="2102"/>
                    </a:lnTo>
                    <a:lnTo>
                      <a:pt x="4737" y="2035"/>
                    </a:lnTo>
                    <a:lnTo>
                      <a:pt x="4603" y="2335"/>
                    </a:lnTo>
                    <a:lnTo>
                      <a:pt x="4637" y="2369"/>
                    </a:lnTo>
                    <a:lnTo>
                      <a:pt x="4670" y="2435"/>
                    </a:lnTo>
                    <a:lnTo>
                      <a:pt x="4670" y="2469"/>
                    </a:lnTo>
                    <a:lnTo>
                      <a:pt x="4704" y="2569"/>
                    </a:lnTo>
                    <a:cubicBezTo>
                      <a:pt x="4704" y="2569"/>
                      <a:pt x="4704" y="2602"/>
                      <a:pt x="4704" y="2602"/>
                    </a:cubicBezTo>
                    <a:lnTo>
                      <a:pt x="4704" y="2669"/>
                    </a:lnTo>
                    <a:cubicBezTo>
                      <a:pt x="4704" y="2669"/>
                      <a:pt x="4704" y="2702"/>
                      <a:pt x="4704" y="2702"/>
                    </a:cubicBezTo>
                    <a:lnTo>
                      <a:pt x="4603" y="2802"/>
                    </a:lnTo>
                    <a:lnTo>
                      <a:pt x="4537" y="2802"/>
                    </a:lnTo>
                    <a:lnTo>
                      <a:pt x="4337" y="2869"/>
                    </a:lnTo>
                    <a:lnTo>
                      <a:pt x="4303" y="2869"/>
                    </a:lnTo>
                    <a:lnTo>
                      <a:pt x="4003" y="2769"/>
                    </a:lnTo>
                    <a:lnTo>
                      <a:pt x="3936" y="2802"/>
                    </a:lnTo>
                    <a:lnTo>
                      <a:pt x="3736" y="2802"/>
                    </a:lnTo>
                    <a:lnTo>
                      <a:pt x="3603" y="2736"/>
                    </a:lnTo>
                    <a:lnTo>
                      <a:pt x="3202" y="2736"/>
                    </a:lnTo>
                    <a:lnTo>
                      <a:pt x="3169" y="2802"/>
                    </a:lnTo>
                    <a:lnTo>
                      <a:pt x="3169" y="2836"/>
                    </a:lnTo>
                    <a:lnTo>
                      <a:pt x="3169" y="2869"/>
                    </a:lnTo>
                    <a:lnTo>
                      <a:pt x="3236" y="2936"/>
                    </a:lnTo>
                    <a:cubicBezTo>
                      <a:pt x="3236" y="2969"/>
                      <a:pt x="3269" y="2969"/>
                      <a:pt x="3269" y="3002"/>
                    </a:cubicBezTo>
                    <a:lnTo>
                      <a:pt x="3269" y="3103"/>
                    </a:lnTo>
                    <a:cubicBezTo>
                      <a:pt x="3269" y="3103"/>
                      <a:pt x="3269" y="3136"/>
                      <a:pt x="3269" y="3136"/>
                    </a:cubicBezTo>
                    <a:lnTo>
                      <a:pt x="2969" y="3570"/>
                    </a:lnTo>
                    <a:lnTo>
                      <a:pt x="2836" y="3703"/>
                    </a:lnTo>
                    <a:lnTo>
                      <a:pt x="2802" y="3703"/>
                    </a:lnTo>
                    <a:lnTo>
                      <a:pt x="2735" y="3736"/>
                    </a:lnTo>
                    <a:lnTo>
                      <a:pt x="2669" y="3770"/>
                    </a:lnTo>
                    <a:lnTo>
                      <a:pt x="2569" y="3770"/>
                    </a:lnTo>
                    <a:lnTo>
                      <a:pt x="2502" y="3836"/>
                    </a:lnTo>
                    <a:lnTo>
                      <a:pt x="2268" y="3970"/>
                    </a:lnTo>
                    <a:lnTo>
                      <a:pt x="2235" y="4070"/>
                    </a:lnTo>
                    <a:cubicBezTo>
                      <a:pt x="2235" y="4070"/>
                      <a:pt x="2202" y="4103"/>
                      <a:pt x="2202" y="4103"/>
                    </a:cubicBezTo>
                    <a:lnTo>
                      <a:pt x="2168" y="4137"/>
                    </a:lnTo>
                    <a:cubicBezTo>
                      <a:pt x="2168" y="4137"/>
                      <a:pt x="2135" y="4170"/>
                      <a:pt x="2135" y="4170"/>
                    </a:cubicBezTo>
                    <a:lnTo>
                      <a:pt x="1768" y="4170"/>
                    </a:lnTo>
                    <a:lnTo>
                      <a:pt x="1668" y="4203"/>
                    </a:lnTo>
                    <a:lnTo>
                      <a:pt x="1435" y="4203"/>
                    </a:lnTo>
                    <a:lnTo>
                      <a:pt x="1234" y="4103"/>
                    </a:lnTo>
                    <a:lnTo>
                      <a:pt x="1068" y="4003"/>
                    </a:lnTo>
                    <a:lnTo>
                      <a:pt x="867" y="3970"/>
                    </a:lnTo>
                    <a:lnTo>
                      <a:pt x="834" y="3970"/>
                    </a:lnTo>
                    <a:lnTo>
                      <a:pt x="701" y="4003"/>
                    </a:lnTo>
                    <a:lnTo>
                      <a:pt x="634" y="4070"/>
                    </a:lnTo>
                    <a:lnTo>
                      <a:pt x="601" y="4103"/>
                    </a:lnTo>
                    <a:lnTo>
                      <a:pt x="400" y="4270"/>
                    </a:lnTo>
                    <a:lnTo>
                      <a:pt x="367" y="4270"/>
                    </a:lnTo>
                    <a:lnTo>
                      <a:pt x="134" y="4303"/>
                    </a:lnTo>
                    <a:lnTo>
                      <a:pt x="100" y="4337"/>
                    </a:lnTo>
                    <a:lnTo>
                      <a:pt x="0" y="4437"/>
                    </a:lnTo>
                    <a:lnTo>
                      <a:pt x="34" y="4470"/>
                    </a:lnTo>
                    <a:lnTo>
                      <a:pt x="134" y="4537"/>
                    </a:lnTo>
                    <a:lnTo>
                      <a:pt x="167" y="4604"/>
                    </a:lnTo>
                    <a:lnTo>
                      <a:pt x="234" y="4670"/>
                    </a:lnTo>
                    <a:lnTo>
                      <a:pt x="300" y="4837"/>
                    </a:lnTo>
                    <a:lnTo>
                      <a:pt x="334" y="4870"/>
                    </a:lnTo>
                    <a:lnTo>
                      <a:pt x="567" y="5071"/>
                    </a:lnTo>
                    <a:cubicBezTo>
                      <a:pt x="601" y="5071"/>
                      <a:pt x="601" y="5104"/>
                      <a:pt x="601" y="5104"/>
                    </a:cubicBezTo>
                    <a:lnTo>
                      <a:pt x="634" y="5204"/>
                    </a:lnTo>
                    <a:lnTo>
                      <a:pt x="667" y="5337"/>
                    </a:lnTo>
                    <a:cubicBezTo>
                      <a:pt x="667" y="5371"/>
                      <a:pt x="667" y="5371"/>
                      <a:pt x="634" y="5404"/>
                    </a:cubicBezTo>
                    <a:lnTo>
                      <a:pt x="634" y="5438"/>
                    </a:lnTo>
                    <a:lnTo>
                      <a:pt x="601" y="5438"/>
                    </a:lnTo>
                    <a:lnTo>
                      <a:pt x="667" y="5471"/>
                    </a:lnTo>
                    <a:lnTo>
                      <a:pt x="801" y="5471"/>
                    </a:lnTo>
                    <a:lnTo>
                      <a:pt x="934" y="5538"/>
                    </a:lnTo>
                    <a:lnTo>
                      <a:pt x="1001" y="5471"/>
                    </a:lnTo>
                    <a:lnTo>
                      <a:pt x="1168" y="5471"/>
                    </a:lnTo>
                    <a:lnTo>
                      <a:pt x="1401" y="5538"/>
                    </a:lnTo>
                    <a:cubicBezTo>
                      <a:pt x="1435" y="5571"/>
                      <a:pt x="1435" y="5571"/>
                      <a:pt x="1468" y="5571"/>
                    </a:cubicBezTo>
                    <a:lnTo>
                      <a:pt x="1535" y="5671"/>
                    </a:lnTo>
                    <a:lnTo>
                      <a:pt x="1668" y="5771"/>
                    </a:lnTo>
                    <a:lnTo>
                      <a:pt x="1668" y="5838"/>
                    </a:lnTo>
                    <a:cubicBezTo>
                      <a:pt x="1668" y="5838"/>
                      <a:pt x="1668" y="5871"/>
                      <a:pt x="1668" y="5871"/>
                    </a:cubicBezTo>
                    <a:lnTo>
                      <a:pt x="1668" y="5938"/>
                    </a:lnTo>
                    <a:cubicBezTo>
                      <a:pt x="1668" y="5971"/>
                      <a:pt x="1668" y="5971"/>
                      <a:pt x="1668" y="5971"/>
                    </a:cubicBezTo>
                    <a:lnTo>
                      <a:pt x="1635" y="6038"/>
                    </a:lnTo>
                    <a:lnTo>
                      <a:pt x="1635" y="6171"/>
                    </a:lnTo>
                    <a:lnTo>
                      <a:pt x="1635" y="6205"/>
                    </a:lnTo>
                    <a:cubicBezTo>
                      <a:pt x="1635" y="6205"/>
                      <a:pt x="1635" y="6238"/>
                      <a:pt x="1635" y="6272"/>
                    </a:cubicBezTo>
                    <a:lnTo>
                      <a:pt x="1668" y="6272"/>
                    </a:lnTo>
                    <a:cubicBezTo>
                      <a:pt x="1701" y="6272"/>
                      <a:pt x="1701" y="6272"/>
                      <a:pt x="1735" y="6305"/>
                    </a:cubicBezTo>
                    <a:lnTo>
                      <a:pt x="1801" y="6405"/>
                    </a:lnTo>
                    <a:lnTo>
                      <a:pt x="1835" y="6405"/>
                    </a:lnTo>
                    <a:lnTo>
                      <a:pt x="1835" y="6438"/>
                    </a:lnTo>
                    <a:lnTo>
                      <a:pt x="1902" y="6538"/>
                    </a:lnTo>
                    <a:lnTo>
                      <a:pt x="1968" y="6605"/>
                    </a:lnTo>
                    <a:lnTo>
                      <a:pt x="2035" y="6605"/>
                    </a:lnTo>
                    <a:lnTo>
                      <a:pt x="2168" y="6672"/>
                    </a:lnTo>
                    <a:lnTo>
                      <a:pt x="2202" y="6672"/>
                    </a:lnTo>
                    <a:lnTo>
                      <a:pt x="2369" y="6538"/>
                    </a:lnTo>
                    <a:lnTo>
                      <a:pt x="2602" y="6338"/>
                    </a:lnTo>
                    <a:lnTo>
                      <a:pt x="2802" y="6338"/>
                    </a:lnTo>
                    <a:cubicBezTo>
                      <a:pt x="2802" y="6338"/>
                      <a:pt x="2836" y="6338"/>
                      <a:pt x="2869" y="6372"/>
                    </a:cubicBezTo>
                    <a:lnTo>
                      <a:pt x="2902" y="6405"/>
                    </a:lnTo>
                    <a:cubicBezTo>
                      <a:pt x="2902" y="6405"/>
                      <a:pt x="2902" y="6438"/>
                      <a:pt x="2902" y="6438"/>
                    </a:cubicBezTo>
                    <a:lnTo>
                      <a:pt x="2936" y="6538"/>
                    </a:lnTo>
                    <a:lnTo>
                      <a:pt x="2936" y="6572"/>
                    </a:lnTo>
                    <a:lnTo>
                      <a:pt x="3136" y="6705"/>
                    </a:lnTo>
                    <a:lnTo>
                      <a:pt x="3169" y="6705"/>
                    </a:lnTo>
                    <a:lnTo>
                      <a:pt x="3603" y="6772"/>
                    </a:lnTo>
                    <a:lnTo>
                      <a:pt x="3669" y="6805"/>
                    </a:lnTo>
                    <a:lnTo>
                      <a:pt x="3703" y="6839"/>
                    </a:lnTo>
                    <a:lnTo>
                      <a:pt x="3770" y="6905"/>
                    </a:lnTo>
                    <a:lnTo>
                      <a:pt x="3803" y="7005"/>
                    </a:lnTo>
                    <a:lnTo>
                      <a:pt x="3803" y="7139"/>
                    </a:lnTo>
                    <a:lnTo>
                      <a:pt x="3803" y="7272"/>
                    </a:lnTo>
                    <a:lnTo>
                      <a:pt x="3770" y="7606"/>
                    </a:lnTo>
                    <a:cubicBezTo>
                      <a:pt x="3770" y="7606"/>
                      <a:pt x="3770" y="7639"/>
                      <a:pt x="3770" y="7639"/>
                    </a:cubicBezTo>
                    <a:lnTo>
                      <a:pt x="3703" y="7706"/>
                    </a:lnTo>
                    <a:cubicBezTo>
                      <a:pt x="3703" y="7729"/>
                      <a:pt x="3669" y="7753"/>
                      <a:pt x="3638" y="7753"/>
                    </a:cubicBezTo>
                    <a:cubicBezTo>
                      <a:pt x="3625" y="7753"/>
                      <a:pt x="3613" y="7749"/>
                      <a:pt x="3603" y="7739"/>
                    </a:cubicBezTo>
                    <a:lnTo>
                      <a:pt x="3336" y="7739"/>
                    </a:lnTo>
                    <a:cubicBezTo>
                      <a:pt x="3336" y="7773"/>
                      <a:pt x="3336" y="7773"/>
                      <a:pt x="3336" y="7773"/>
                    </a:cubicBezTo>
                    <a:lnTo>
                      <a:pt x="3336" y="7839"/>
                    </a:lnTo>
                    <a:cubicBezTo>
                      <a:pt x="3336" y="7873"/>
                      <a:pt x="3336" y="7873"/>
                      <a:pt x="3303" y="7906"/>
                    </a:cubicBezTo>
                    <a:lnTo>
                      <a:pt x="3236" y="7973"/>
                    </a:lnTo>
                    <a:lnTo>
                      <a:pt x="3169" y="8039"/>
                    </a:lnTo>
                    <a:lnTo>
                      <a:pt x="3136" y="8039"/>
                    </a:lnTo>
                    <a:lnTo>
                      <a:pt x="3069" y="8073"/>
                    </a:lnTo>
                    <a:lnTo>
                      <a:pt x="3002" y="8106"/>
                    </a:lnTo>
                    <a:lnTo>
                      <a:pt x="2502" y="8573"/>
                    </a:lnTo>
                    <a:lnTo>
                      <a:pt x="2402" y="8607"/>
                    </a:lnTo>
                    <a:lnTo>
                      <a:pt x="2335" y="8607"/>
                    </a:lnTo>
                    <a:lnTo>
                      <a:pt x="2335" y="8640"/>
                    </a:lnTo>
                    <a:lnTo>
                      <a:pt x="2369" y="8707"/>
                    </a:lnTo>
                    <a:lnTo>
                      <a:pt x="2435" y="8740"/>
                    </a:lnTo>
                    <a:lnTo>
                      <a:pt x="2469" y="8773"/>
                    </a:lnTo>
                    <a:lnTo>
                      <a:pt x="2602" y="8873"/>
                    </a:lnTo>
                    <a:lnTo>
                      <a:pt x="2669" y="8940"/>
                    </a:lnTo>
                    <a:lnTo>
                      <a:pt x="2735" y="9074"/>
                    </a:lnTo>
                    <a:lnTo>
                      <a:pt x="2802" y="9107"/>
                    </a:lnTo>
                    <a:lnTo>
                      <a:pt x="2836" y="9140"/>
                    </a:lnTo>
                    <a:lnTo>
                      <a:pt x="3036" y="9207"/>
                    </a:lnTo>
                    <a:lnTo>
                      <a:pt x="3202" y="9207"/>
                    </a:lnTo>
                    <a:lnTo>
                      <a:pt x="3336" y="9174"/>
                    </a:lnTo>
                    <a:lnTo>
                      <a:pt x="3469" y="9174"/>
                    </a:lnTo>
                    <a:lnTo>
                      <a:pt x="3636" y="9274"/>
                    </a:lnTo>
                    <a:lnTo>
                      <a:pt x="4170" y="9274"/>
                    </a:lnTo>
                    <a:cubicBezTo>
                      <a:pt x="4170" y="9257"/>
                      <a:pt x="4178" y="9249"/>
                      <a:pt x="4186" y="9249"/>
                    </a:cubicBezTo>
                    <a:cubicBezTo>
                      <a:pt x="4195" y="9249"/>
                      <a:pt x="4203" y="9257"/>
                      <a:pt x="4203" y="9274"/>
                    </a:cubicBezTo>
                    <a:lnTo>
                      <a:pt x="4303" y="9340"/>
                    </a:lnTo>
                    <a:lnTo>
                      <a:pt x="4370" y="9374"/>
                    </a:lnTo>
                    <a:cubicBezTo>
                      <a:pt x="4370" y="9407"/>
                      <a:pt x="4403" y="9407"/>
                      <a:pt x="4403" y="9440"/>
                    </a:cubicBezTo>
                    <a:lnTo>
                      <a:pt x="4403" y="9574"/>
                    </a:lnTo>
                    <a:lnTo>
                      <a:pt x="4537" y="9907"/>
                    </a:lnTo>
                    <a:lnTo>
                      <a:pt x="4570" y="10241"/>
                    </a:lnTo>
                    <a:lnTo>
                      <a:pt x="4670" y="10241"/>
                    </a:lnTo>
                    <a:lnTo>
                      <a:pt x="4837" y="10341"/>
                    </a:lnTo>
                    <a:lnTo>
                      <a:pt x="5004" y="10374"/>
                    </a:lnTo>
                    <a:lnTo>
                      <a:pt x="5037" y="10374"/>
                    </a:lnTo>
                    <a:lnTo>
                      <a:pt x="5204" y="10475"/>
                    </a:lnTo>
                    <a:lnTo>
                      <a:pt x="5304" y="10508"/>
                    </a:lnTo>
                    <a:lnTo>
                      <a:pt x="5571" y="10508"/>
                    </a:lnTo>
                    <a:cubicBezTo>
                      <a:pt x="5571" y="10508"/>
                      <a:pt x="5604" y="10541"/>
                      <a:pt x="5604" y="10541"/>
                    </a:cubicBezTo>
                    <a:lnTo>
                      <a:pt x="5771" y="10675"/>
                    </a:lnTo>
                    <a:lnTo>
                      <a:pt x="5904" y="10675"/>
                    </a:lnTo>
                    <a:lnTo>
                      <a:pt x="6105" y="10708"/>
                    </a:lnTo>
                    <a:lnTo>
                      <a:pt x="6138" y="10708"/>
                    </a:lnTo>
                    <a:cubicBezTo>
                      <a:pt x="6171" y="10708"/>
                      <a:pt x="6171" y="10708"/>
                      <a:pt x="6205" y="10741"/>
                    </a:cubicBezTo>
                    <a:lnTo>
                      <a:pt x="6271" y="10808"/>
                    </a:lnTo>
                    <a:cubicBezTo>
                      <a:pt x="6305" y="10841"/>
                      <a:pt x="6305" y="10841"/>
                      <a:pt x="6305" y="10841"/>
                    </a:cubicBezTo>
                    <a:lnTo>
                      <a:pt x="6305" y="10942"/>
                    </a:lnTo>
                    <a:lnTo>
                      <a:pt x="6305" y="11308"/>
                    </a:lnTo>
                    <a:lnTo>
                      <a:pt x="6371" y="11442"/>
                    </a:lnTo>
                    <a:lnTo>
                      <a:pt x="6471" y="11575"/>
                    </a:lnTo>
                    <a:lnTo>
                      <a:pt x="6538" y="11709"/>
                    </a:lnTo>
                    <a:lnTo>
                      <a:pt x="6572" y="11742"/>
                    </a:lnTo>
                    <a:cubicBezTo>
                      <a:pt x="6572" y="11742"/>
                      <a:pt x="6572" y="11742"/>
                      <a:pt x="6572" y="11775"/>
                    </a:cubicBezTo>
                    <a:lnTo>
                      <a:pt x="6572" y="11809"/>
                    </a:lnTo>
                    <a:lnTo>
                      <a:pt x="6672" y="12209"/>
                    </a:lnTo>
                    <a:lnTo>
                      <a:pt x="6672" y="12242"/>
                    </a:lnTo>
                    <a:lnTo>
                      <a:pt x="6672" y="12276"/>
                    </a:lnTo>
                    <a:lnTo>
                      <a:pt x="6772" y="12343"/>
                    </a:lnTo>
                    <a:lnTo>
                      <a:pt x="6838" y="12409"/>
                    </a:lnTo>
                    <a:cubicBezTo>
                      <a:pt x="6838" y="12409"/>
                      <a:pt x="6838" y="12409"/>
                      <a:pt x="6838" y="12443"/>
                    </a:cubicBezTo>
                    <a:lnTo>
                      <a:pt x="6838" y="12476"/>
                    </a:lnTo>
                    <a:lnTo>
                      <a:pt x="7139" y="12609"/>
                    </a:lnTo>
                    <a:lnTo>
                      <a:pt x="7205" y="12676"/>
                    </a:lnTo>
                    <a:cubicBezTo>
                      <a:pt x="7205" y="12676"/>
                      <a:pt x="7205" y="12709"/>
                      <a:pt x="7205" y="12743"/>
                    </a:cubicBezTo>
                    <a:lnTo>
                      <a:pt x="7205" y="13176"/>
                    </a:lnTo>
                    <a:lnTo>
                      <a:pt x="7239" y="13243"/>
                    </a:lnTo>
                    <a:lnTo>
                      <a:pt x="7439" y="13243"/>
                    </a:lnTo>
                    <a:lnTo>
                      <a:pt x="7672" y="13277"/>
                    </a:lnTo>
                    <a:lnTo>
                      <a:pt x="8039" y="13277"/>
                    </a:lnTo>
                    <a:lnTo>
                      <a:pt x="8306" y="13210"/>
                    </a:lnTo>
                    <a:lnTo>
                      <a:pt x="8540" y="13076"/>
                    </a:lnTo>
                    <a:lnTo>
                      <a:pt x="8907" y="13076"/>
                    </a:lnTo>
                    <a:lnTo>
                      <a:pt x="8973" y="13010"/>
                    </a:lnTo>
                    <a:lnTo>
                      <a:pt x="9007" y="12876"/>
                    </a:lnTo>
                    <a:lnTo>
                      <a:pt x="8973" y="12810"/>
                    </a:lnTo>
                    <a:lnTo>
                      <a:pt x="8940" y="12810"/>
                    </a:lnTo>
                    <a:lnTo>
                      <a:pt x="8873" y="12743"/>
                    </a:lnTo>
                    <a:cubicBezTo>
                      <a:pt x="8873" y="12743"/>
                      <a:pt x="8840" y="12709"/>
                      <a:pt x="8840" y="12709"/>
                    </a:cubicBezTo>
                    <a:lnTo>
                      <a:pt x="8806" y="12543"/>
                    </a:lnTo>
                    <a:cubicBezTo>
                      <a:pt x="8806" y="12543"/>
                      <a:pt x="8773" y="12509"/>
                      <a:pt x="8773" y="12509"/>
                    </a:cubicBezTo>
                    <a:lnTo>
                      <a:pt x="8740" y="12443"/>
                    </a:lnTo>
                    <a:cubicBezTo>
                      <a:pt x="8740" y="12443"/>
                      <a:pt x="8740" y="12409"/>
                      <a:pt x="8740" y="12409"/>
                    </a:cubicBezTo>
                    <a:lnTo>
                      <a:pt x="8740" y="12343"/>
                    </a:lnTo>
                    <a:lnTo>
                      <a:pt x="8740" y="12242"/>
                    </a:lnTo>
                    <a:cubicBezTo>
                      <a:pt x="8740" y="12209"/>
                      <a:pt x="8773" y="12176"/>
                      <a:pt x="8806" y="12176"/>
                    </a:cubicBezTo>
                    <a:lnTo>
                      <a:pt x="8873" y="12142"/>
                    </a:lnTo>
                    <a:lnTo>
                      <a:pt x="8873" y="12109"/>
                    </a:lnTo>
                    <a:lnTo>
                      <a:pt x="8907" y="12009"/>
                    </a:lnTo>
                    <a:lnTo>
                      <a:pt x="8907" y="11976"/>
                    </a:lnTo>
                    <a:lnTo>
                      <a:pt x="8840" y="11542"/>
                    </a:lnTo>
                    <a:lnTo>
                      <a:pt x="8840" y="11509"/>
                    </a:lnTo>
                    <a:lnTo>
                      <a:pt x="8873" y="11375"/>
                    </a:lnTo>
                    <a:lnTo>
                      <a:pt x="8907" y="11242"/>
                    </a:lnTo>
                    <a:cubicBezTo>
                      <a:pt x="8907" y="11208"/>
                      <a:pt x="8940" y="11208"/>
                      <a:pt x="8973" y="11208"/>
                    </a:cubicBezTo>
                    <a:lnTo>
                      <a:pt x="9307" y="11075"/>
                    </a:lnTo>
                    <a:lnTo>
                      <a:pt x="9307" y="11042"/>
                    </a:lnTo>
                    <a:lnTo>
                      <a:pt x="9307" y="11008"/>
                    </a:lnTo>
                    <a:lnTo>
                      <a:pt x="9540" y="10841"/>
                    </a:lnTo>
                    <a:lnTo>
                      <a:pt x="9574" y="10841"/>
                    </a:lnTo>
                    <a:lnTo>
                      <a:pt x="9841" y="10708"/>
                    </a:lnTo>
                    <a:lnTo>
                      <a:pt x="10141" y="10708"/>
                    </a:lnTo>
                    <a:lnTo>
                      <a:pt x="10441" y="10641"/>
                    </a:lnTo>
                    <a:lnTo>
                      <a:pt x="11108" y="10341"/>
                    </a:lnTo>
                    <a:lnTo>
                      <a:pt x="11475" y="10241"/>
                    </a:lnTo>
                    <a:lnTo>
                      <a:pt x="11675" y="10174"/>
                    </a:lnTo>
                    <a:lnTo>
                      <a:pt x="11775" y="10141"/>
                    </a:lnTo>
                    <a:lnTo>
                      <a:pt x="11809" y="10108"/>
                    </a:lnTo>
                    <a:lnTo>
                      <a:pt x="11875" y="10041"/>
                    </a:lnTo>
                    <a:lnTo>
                      <a:pt x="11942" y="9974"/>
                    </a:lnTo>
                    <a:lnTo>
                      <a:pt x="11975" y="9874"/>
                    </a:lnTo>
                    <a:lnTo>
                      <a:pt x="12009" y="9807"/>
                    </a:lnTo>
                    <a:lnTo>
                      <a:pt x="12075" y="9741"/>
                    </a:lnTo>
                    <a:lnTo>
                      <a:pt x="12142" y="9707"/>
                    </a:lnTo>
                    <a:lnTo>
                      <a:pt x="12142" y="9641"/>
                    </a:lnTo>
                    <a:cubicBezTo>
                      <a:pt x="12142" y="9607"/>
                      <a:pt x="12142" y="9574"/>
                      <a:pt x="12176" y="9541"/>
                    </a:cubicBezTo>
                    <a:lnTo>
                      <a:pt x="12242" y="9440"/>
                    </a:lnTo>
                    <a:lnTo>
                      <a:pt x="12242" y="9340"/>
                    </a:lnTo>
                    <a:cubicBezTo>
                      <a:pt x="12242" y="9307"/>
                      <a:pt x="12242" y="9274"/>
                      <a:pt x="12276" y="9274"/>
                    </a:cubicBezTo>
                    <a:lnTo>
                      <a:pt x="12309" y="9207"/>
                    </a:lnTo>
                    <a:lnTo>
                      <a:pt x="12342" y="9207"/>
                    </a:lnTo>
                    <a:lnTo>
                      <a:pt x="12442" y="9174"/>
                    </a:lnTo>
                    <a:lnTo>
                      <a:pt x="12476" y="9107"/>
                    </a:lnTo>
                    <a:cubicBezTo>
                      <a:pt x="12509" y="9107"/>
                      <a:pt x="12509" y="9074"/>
                      <a:pt x="12509" y="9074"/>
                    </a:cubicBezTo>
                    <a:lnTo>
                      <a:pt x="12776" y="9074"/>
                    </a:lnTo>
                    <a:lnTo>
                      <a:pt x="12843" y="9007"/>
                    </a:lnTo>
                    <a:lnTo>
                      <a:pt x="12876" y="8873"/>
                    </a:lnTo>
                    <a:lnTo>
                      <a:pt x="12876" y="8807"/>
                    </a:lnTo>
                    <a:cubicBezTo>
                      <a:pt x="12876" y="8773"/>
                      <a:pt x="12876" y="8773"/>
                      <a:pt x="12876" y="8740"/>
                    </a:cubicBezTo>
                    <a:lnTo>
                      <a:pt x="12876" y="8707"/>
                    </a:lnTo>
                    <a:cubicBezTo>
                      <a:pt x="12909" y="8707"/>
                      <a:pt x="12909" y="8673"/>
                      <a:pt x="12909" y="8673"/>
                    </a:cubicBezTo>
                    <a:lnTo>
                      <a:pt x="12909" y="8573"/>
                    </a:lnTo>
                    <a:cubicBezTo>
                      <a:pt x="12909" y="8573"/>
                      <a:pt x="12909" y="8540"/>
                      <a:pt x="12909" y="8540"/>
                    </a:cubicBezTo>
                    <a:lnTo>
                      <a:pt x="12909" y="8473"/>
                    </a:lnTo>
                    <a:lnTo>
                      <a:pt x="12909" y="8440"/>
                    </a:lnTo>
                    <a:lnTo>
                      <a:pt x="12943" y="8406"/>
                    </a:lnTo>
                    <a:cubicBezTo>
                      <a:pt x="12976" y="8373"/>
                      <a:pt x="13009" y="8373"/>
                      <a:pt x="13043" y="8373"/>
                    </a:cubicBezTo>
                    <a:lnTo>
                      <a:pt x="13143" y="8373"/>
                    </a:lnTo>
                    <a:lnTo>
                      <a:pt x="13176" y="8440"/>
                    </a:lnTo>
                    <a:cubicBezTo>
                      <a:pt x="13176" y="8440"/>
                      <a:pt x="13176" y="8440"/>
                      <a:pt x="13210" y="8473"/>
                    </a:cubicBezTo>
                    <a:lnTo>
                      <a:pt x="13243" y="8540"/>
                    </a:lnTo>
                    <a:lnTo>
                      <a:pt x="13410" y="8540"/>
                    </a:lnTo>
                    <a:cubicBezTo>
                      <a:pt x="13443" y="8540"/>
                      <a:pt x="13443" y="8573"/>
                      <a:pt x="13476" y="8573"/>
                    </a:cubicBezTo>
                    <a:lnTo>
                      <a:pt x="13510" y="8607"/>
                    </a:lnTo>
                    <a:lnTo>
                      <a:pt x="13610" y="8740"/>
                    </a:lnTo>
                    <a:lnTo>
                      <a:pt x="13743" y="8740"/>
                    </a:lnTo>
                    <a:lnTo>
                      <a:pt x="13877" y="8807"/>
                    </a:lnTo>
                    <a:lnTo>
                      <a:pt x="13910" y="8807"/>
                    </a:lnTo>
                    <a:lnTo>
                      <a:pt x="13943" y="8873"/>
                    </a:lnTo>
                    <a:cubicBezTo>
                      <a:pt x="13943" y="8873"/>
                      <a:pt x="13943" y="8873"/>
                      <a:pt x="13943" y="8907"/>
                    </a:cubicBezTo>
                    <a:lnTo>
                      <a:pt x="13977" y="9007"/>
                    </a:lnTo>
                    <a:lnTo>
                      <a:pt x="14044" y="9007"/>
                    </a:lnTo>
                    <a:lnTo>
                      <a:pt x="14077" y="9040"/>
                    </a:lnTo>
                    <a:lnTo>
                      <a:pt x="14210" y="9207"/>
                    </a:lnTo>
                    <a:lnTo>
                      <a:pt x="14244" y="9240"/>
                    </a:lnTo>
                    <a:lnTo>
                      <a:pt x="14244" y="9274"/>
                    </a:lnTo>
                    <a:lnTo>
                      <a:pt x="14244" y="9340"/>
                    </a:lnTo>
                    <a:lnTo>
                      <a:pt x="14310" y="9440"/>
                    </a:lnTo>
                    <a:cubicBezTo>
                      <a:pt x="14310" y="9440"/>
                      <a:pt x="14310" y="9474"/>
                      <a:pt x="14310" y="9474"/>
                    </a:cubicBezTo>
                    <a:lnTo>
                      <a:pt x="14310" y="9574"/>
                    </a:lnTo>
                    <a:cubicBezTo>
                      <a:pt x="14344" y="9574"/>
                      <a:pt x="14344" y="9574"/>
                      <a:pt x="14377" y="9607"/>
                    </a:cubicBezTo>
                    <a:lnTo>
                      <a:pt x="14444" y="9641"/>
                    </a:lnTo>
                    <a:cubicBezTo>
                      <a:pt x="14444" y="9674"/>
                      <a:pt x="14477" y="9707"/>
                      <a:pt x="14444" y="9707"/>
                    </a:cubicBezTo>
                    <a:lnTo>
                      <a:pt x="14444" y="9741"/>
                    </a:lnTo>
                    <a:cubicBezTo>
                      <a:pt x="14477" y="9774"/>
                      <a:pt x="14511" y="9774"/>
                      <a:pt x="14544" y="9774"/>
                    </a:cubicBezTo>
                    <a:lnTo>
                      <a:pt x="14611" y="9874"/>
                    </a:lnTo>
                    <a:lnTo>
                      <a:pt x="14644" y="9941"/>
                    </a:lnTo>
                    <a:lnTo>
                      <a:pt x="14711" y="9941"/>
                    </a:lnTo>
                    <a:lnTo>
                      <a:pt x="14777" y="9907"/>
                    </a:lnTo>
                    <a:lnTo>
                      <a:pt x="14944" y="9907"/>
                    </a:lnTo>
                    <a:lnTo>
                      <a:pt x="14978" y="9941"/>
                    </a:lnTo>
                    <a:lnTo>
                      <a:pt x="15078" y="9707"/>
                    </a:lnTo>
                    <a:lnTo>
                      <a:pt x="15078" y="9574"/>
                    </a:lnTo>
                    <a:lnTo>
                      <a:pt x="15111" y="9440"/>
                    </a:lnTo>
                    <a:cubicBezTo>
                      <a:pt x="15111" y="9407"/>
                      <a:pt x="15111" y="9407"/>
                      <a:pt x="15111" y="9407"/>
                    </a:cubicBezTo>
                    <a:lnTo>
                      <a:pt x="15378" y="9040"/>
                    </a:lnTo>
                    <a:lnTo>
                      <a:pt x="15445" y="8873"/>
                    </a:lnTo>
                    <a:lnTo>
                      <a:pt x="15445" y="8773"/>
                    </a:lnTo>
                    <a:lnTo>
                      <a:pt x="15378" y="8707"/>
                    </a:lnTo>
                    <a:lnTo>
                      <a:pt x="15078" y="8473"/>
                    </a:lnTo>
                    <a:lnTo>
                      <a:pt x="15044" y="8440"/>
                    </a:lnTo>
                    <a:lnTo>
                      <a:pt x="14944" y="8306"/>
                    </a:lnTo>
                    <a:cubicBezTo>
                      <a:pt x="14944" y="8306"/>
                      <a:pt x="14944" y="8273"/>
                      <a:pt x="14944" y="8273"/>
                    </a:cubicBezTo>
                    <a:lnTo>
                      <a:pt x="14911" y="8106"/>
                    </a:lnTo>
                    <a:cubicBezTo>
                      <a:pt x="14911" y="8073"/>
                      <a:pt x="14911" y="8073"/>
                      <a:pt x="14911" y="8039"/>
                    </a:cubicBezTo>
                    <a:lnTo>
                      <a:pt x="15178" y="7139"/>
                    </a:lnTo>
                    <a:lnTo>
                      <a:pt x="15244" y="6972"/>
                    </a:lnTo>
                    <a:lnTo>
                      <a:pt x="15378" y="6772"/>
                    </a:lnTo>
                    <a:lnTo>
                      <a:pt x="15511" y="6605"/>
                    </a:lnTo>
                    <a:lnTo>
                      <a:pt x="15678" y="6472"/>
                    </a:lnTo>
                    <a:lnTo>
                      <a:pt x="15945" y="6338"/>
                    </a:lnTo>
                    <a:lnTo>
                      <a:pt x="15978" y="6205"/>
                    </a:lnTo>
                    <a:lnTo>
                      <a:pt x="15878" y="6071"/>
                    </a:lnTo>
                    <a:lnTo>
                      <a:pt x="15878" y="6038"/>
                    </a:lnTo>
                    <a:lnTo>
                      <a:pt x="15878" y="5871"/>
                    </a:lnTo>
                    <a:lnTo>
                      <a:pt x="15878" y="5504"/>
                    </a:lnTo>
                    <a:lnTo>
                      <a:pt x="15845" y="5404"/>
                    </a:lnTo>
                    <a:lnTo>
                      <a:pt x="15811" y="5304"/>
                    </a:lnTo>
                    <a:lnTo>
                      <a:pt x="15778" y="5271"/>
                    </a:lnTo>
                    <a:lnTo>
                      <a:pt x="15678" y="5271"/>
                    </a:lnTo>
                    <a:lnTo>
                      <a:pt x="15611" y="5204"/>
                    </a:lnTo>
                    <a:lnTo>
                      <a:pt x="15578" y="5204"/>
                    </a:lnTo>
                    <a:lnTo>
                      <a:pt x="15478" y="5237"/>
                    </a:lnTo>
                    <a:lnTo>
                      <a:pt x="15411" y="5237"/>
                    </a:lnTo>
                    <a:lnTo>
                      <a:pt x="15244" y="5204"/>
                    </a:lnTo>
                    <a:lnTo>
                      <a:pt x="15211" y="5204"/>
                    </a:lnTo>
                    <a:lnTo>
                      <a:pt x="15078" y="5137"/>
                    </a:lnTo>
                    <a:lnTo>
                      <a:pt x="15044" y="5137"/>
                    </a:lnTo>
                    <a:lnTo>
                      <a:pt x="14911" y="5004"/>
                    </a:lnTo>
                    <a:lnTo>
                      <a:pt x="14877" y="4971"/>
                    </a:lnTo>
                    <a:lnTo>
                      <a:pt x="14811" y="4804"/>
                    </a:lnTo>
                    <a:cubicBezTo>
                      <a:pt x="14811" y="4804"/>
                      <a:pt x="14811" y="4804"/>
                      <a:pt x="14811" y="4770"/>
                    </a:cubicBezTo>
                    <a:lnTo>
                      <a:pt x="14811" y="4237"/>
                    </a:lnTo>
                    <a:lnTo>
                      <a:pt x="14744" y="4137"/>
                    </a:lnTo>
                    <a:lnTo>
                      <a:pt x="14544" y="4137"/>
                    </a:lnTo>
                    <a:lnTo>
                      <a:pt x="14477" y="4070"/>
                    </a:lnTo>
                    <a:lnTo>
                      <a:pt x="14344" y="4070"/>
                    </a:lnTo>
                    <a:lnTo>
                      <a:pt x="14277" y="4037"/>
                    </a:lnTo>
                    <a:lnTo>
                      <a:pt x="14177" y="3936"/>
                    </a:lnTo>
                    <a:lnTo>
                      <a:pt x="14077" y="3670"/>
                    </a:lnTo>
                    <a:cubicBezTo>
                      <a:pt x="14077" y="3670"/>
                      <a:pt x="14077" y="3670"/>
                      <a:pt x="14077" y="3636"/>
                    </a:cubicBezTo>
                    <a:lnTo>
                      <a:pt x="14077" y="3570"/>
                    </a:lnTo>
                    <a:lnTo>
                      <a:pt x="14077" y="3469"/>
                    </a:lnTo>
                    <a:cubicBezTo>
                      <a:pt x="14077" y="3469"/>
                      <a:pt x="14077" y="3436"/>
                      <a:pt x="14077" y="3436"/>
                    </a:cubicBezTo>
                    <a:lnTo>
                      <a:pt x="14077" y="3369"/>
                    </a:lnTo>
                    <a:lnTo>
                      <a:pt x="14144" y="3169"/>
                    </a:lnTo>
                    <a:lnTo>
                      <a:pt x="14144" y="3103"/>
                    </a:lnTo>
                    <a:lnTo>
                      <a:pt x="14144" y="3002"/>
                    </a:lnTo>
                    <a:lnTo>
                      <a:pt x="14077" y="3002"/>
                    </a:lnTo>
                    <a:lnTo>
                      <a:pt x="14010" y="3069"/>
                    </a:lnTo>
                    <a:cubicBezTo>
                      <a:pt x="14010" y="3069"/>
                      <a:pt x="14010" y="3069"/>
                      <a:pt x="13977" y="3103"/>
                    </a:cubicBezTo>
                    <a:lnTo>
                      <a:pt x="13943" y="3103"/>
                    </a:lnTo>
                    <a:cubicBezTo>
                      <a:pt x="13910" y="3103"/>
                      <a:pt x="13877" y="3103"/>
                      <a:pt x="13843" y="3069"/>
                    </a:cubicBezTo>
                    <a:lnTo>
                      <a:pt x="13777" y="3002"/>
                    </a:lnTo>
                    <a:cubicBezTo>
                      <a:pt x="13777" y="3002"/>
                      <a:pt x="13777" y="2969"/>
                      <a:pt x="13777" y="2969"/>
                    </a:cubicBezTo>
                    <a:lnTo>
                      <a:pt x="13577" y="2969"/>
                    </a:lnTo>
                    <a:lnTo>
                      <a:pt x="13210" y="2902"/>
                    </a:lnTo>
                    <a:lnTo>
                      <a:pt x="12876" y="2902"/>
                    </a:lnTo>
                    <a:lnTo>
                      <a:pt x="12709" y="2802"/>
                    </a:lnTo>
                    <a:lnTo>
                      <a:pt x="12509" y="2802"/>
                    </a:lnTo>
                    <a:lnTo>
                      <a:pt x="12276" y="2902"/>
                    </a:lnTo>
                    <a:lnTo>
                      <a:pt x="12042" y="2902"/>
                    </a:lnTo>
                    <a:lnTo>
                      <a:pt x="12009" y="2836"/>
                    </a:lnTo>
                    <a:lnTo>
                      <a:pt x="11775" y="2836"/>
                    </a:lnTo>
                    <a:lnTo>
                      <a:pt x="11709" y="2802"/>
                    </a:lnTo>
                    <a:lnTo>
                      <a:pt x="11608" y="2702"/>
                    </a:lnTo>
                    <a:lnTo>
                      <a:pt x="11508" y="2702"/>
                    </a:lnTo>
                    <a:lnTo>
                      <a:pt x="11442" y="2736"/>
                    </a:lnTo>
                    <a:cubicBezTo>
                      <a:pt x="11442" y="2769"/>
                      <a:pt x="11442" y="2802"/>
                      <a:pt x="11408" y="2836"/>
                    </a:cubicBezTo>
                    <a:lnTo>
                      <a:pt x="11308" y="2836"/>
                    </a:lnTo>
                    <a:lnTo>
                      <a:pt x="11208" y="2769"/>
                    </a:lnTo>
                    <a:cubicBezTo>
                      <a:pt x="11208" y="2736"/>
                      <a:pt x="11175" y="2702"/>
                      <a:pt x="11175" y="2702"/>
                    </a:cubicBezTo>
                    <a:lnTo>
                      <a:pt x="11175" y="2502"/>
                    </a:lnTo>
                    <a:lnTo>
                      <a:pt x="11175" y="2469"/>
                    </a:lnTo>
                    <a:lnTo>
                      <a:pt x="11141" y="2502"/>
                    </a:lnTo>
                    <a:lnTo>
                      <a:pt x="11108" y="2669"/>
                    </a:lnTo>
                    <a:cubicBezTo>
                      <a:pt x="11108" y="2669"/>
                      <a:pt x="11108" y="2669"/>
                      <a:pt x="11108" y="2702"/>
                    </a:cubicBezTo>
                    <a:lnTo>
                      <a:pt x="11041" y="2769"/>
                    </a:lnTo>
                    <a:lnTo>
                      <a:pt x="10908" y="2869"/>
                    </a:lnTo>
                    <a:lnTo>
                      <a:pt x="10875" y="2969"/>
                    </a:lnTo>
                    <a:lnTo>
                      <a:pt x="10875" y="3136"/>
                    </a:lnTo>
                    <a:cubicBezTo>
                      <a:pt x="10875" y="3136"/>
                      <a:pt x="10875" y="3169"/>
                      <a:pt x="10875" y="3169"/>
                    </a:cubicBezTo>
                    <a:lnTo>
                      <a:pt x="10775" y="3536"/>
                    </a:lnTo>
                    <a:lnTo>
                      <a:pt x="10674" y="3670"/>
                    </a:lnTo>
                    <a:cubicBezTo>
                      <a:pt x="10674" y="3670"/>
                      <a:pt x="10674" y="3703"/>
                      <a:pt x="10674" y="3703"/>
                    </a:cubicBezTo>
                    <a:lnTo>
                      <a:pt x="10541" y="3770"/>
                    </a:lnTo>
                    <a:lnTo>
                      <a:pt x="10241" y="3936"/>
                    </a:lnTo>
                    <a:lnTo>
                      <a:pt x="10074" y="4037"/>
                    </a:lnTo>
                    <a:lnTo>
                      <a:pt x="10074" y="4070"/>
                    </a:lnTo>
                    <a:lnTo>
                      <a:pt x="10074" y="4170"/>
                    </a:lnTo>
                    <a:lnTo>
                      <a:pt x="10041" y="4270"/>
                    </a:lnTo>
                    <a:lnTo>
                      <a:pt x="10041" y="4303"/>
                    </a:lnTo>
                    <a:lnTo>
                      <a:pt x="9907" y="4470"/>
                    </a:lnTo>
                    <a:lnTo>
                      <a:pt x="9774" y="4470"/>
                    </a:lnTo>
                    <a:cubicBezTo>
                      <a:pt x="9740" y="4437"/>
                      <a:pt x="9740" y="4403"/>
                      <a:pt x="9740" y="4370"/>
                    </a:cubicBezTo>
                    <a:lnTo>
                      <a:pt x="9740" y="4303"/>
                    </a:lnTo>
                    <a:cubicBezTo>
                      <a:pt x="9740" y="4303"/>
                      <a:pt x="9740" y="4270"/>
                      <a:pt x="9740" y="4237"/>
                    </a:cubicBezTo>
                    <a:lnTo>
                      <a:pt x="9740" y="4137"/>
                    </a:lnTo>
                    <a:cubicBezTo>
                      <a:pt x="9740" y="4137"/>
                      <a:pt x="9740" y="4137"/>
                      <a:pt x="9740" y="4103"/>
                    </a:cubicBezTo>
                    <a:lnTo>
                      <a:pt x="9774" y="3970"/>
                    </a:lnTo>
                    <a:cubicBezTo>
                      <a:pt x="9774" y="3936"/>
                      <a:pt x="9774" y="3936"/>
                      <a:pt x="9774" y="3936"/>
                    </a:cubicBezTo>
                    <a:lnTo>
                      <a:pt x="9874" y="3803"/>
                    </a:lnTo>
                    <a:lnTo>
                      <a:pt x="10007" y="3670"/>
                    </a:lnTo>
                    <a:lnTo>
                      <a:pt x="10207" y="3570"/>
                    </a:lnTo>
                    <a:lnTo>
                      <a:pt x="10341" y="3536"/>
                    </a:lnTo>
                    <a:lnTo>
                      <a:pt x="10408" y="3503"/>
                    </a:lnTo>
                    <a:lnTo>
                      <a:pt x="10408" y="3303"/>
                    </a:lnTo>
                    <a:cubicBezTo>
                      <a:pt x="10408" y="3269"/>
                      <a:pt x="10408" y="3269"/>
                      <a:pt x="10408" y="3269"/>
                    </a:cubicBezTo>
                    <a:lnTo>
                      <a:pt x="10474" y="3103"/>
                    </a:lnTo>
                    <a:lnTo>
                      <a:pt x="10474" y="3036"/>
                    </a:lnTo>
                    <a:lnTo>
                      <a:pt x="10474" y="2869"/>
                    </a:lnTo>
                    <a:lnTo>
                      <a:pt x="10408" y="2802"/>
                    </a:lnTo>
                    <a:lnTo>
                      <a:pt x="10341" y="2802"/>
                    </a:lnTo>
                    <a:lnTo>
                      <a:pt x="10074" y="2936"/>
                    </a:lnTo>
                    <a:cubicBezTo>
                      <a:pt x="10041" y="2936"/>
                      <a:pt x="9974" y="2936"/>
                      <a:pt x="9941" y="2869"/>
                    </a:cubicBezTo>
                    <a:cubicBezTo>
                      <a:pt x="9941" y="2836"/>
                      <a:pt x="9941" y="2802"/>
                      <a:pt x="9974" y="2769"/>
                    </a:cubicBezTo>
                    <a:lnTo>
                      <a:pt x="10207" y="2602"/>
                    </a:lnTo>
                    <a:lnTo>
                      <a:pt x="10241" y="2569"/>
                    </a:lnTo>
                    <a:cubicBezTo>
                      <a:pt x="10241" y="2535"/>
                      <a:pt x="10274" y="2535"/>
                      <a:pt x="10274" y="2535"/>
                    </a:cubicBezTo>
                    <a:lnTo>
                      <a:pt x="10341" y="2535"/>
                    </a:lnTo>
                    <a:lnTo>
                      <a:pt x="10574" y="2502"/>
                    </a:lnTo>
                    <a:lnTo>
                      <a:pt x="10608" y="2469"/>
                    </a:lnTo>
                    <a:lnTo>
                      <a:pt x="10875" y="2135"/>
                    </a:lnTo>
                    <a:lnTo>
                      <a:pt x="11008" y="1968"/>
                    </a:lnTo>
                    <a:lnTo>
                      <a:pt x="11075" y="1835"/>
                    </a:lnTo>
                    <a:lnTo>
                      <a:pt x="11075" y="1702"/>
                    </a:lnTo>
                    <a:lnTo>
                      <a:pt x="11041" y="1568"/>
                    </a:lnTo>
                    <a:lnTo>
                      <a:pt x="10941" y="1401"/>
                    </a:lnTo>
                    <a:lnTo>
                      <a:pt x="10841" y="1301"/>
                    </a:lnTo>
                    <a:lnTo>
                      <a:pt x="10708" y="1268"/>
                    </a:lnTo>
                    <a:lnTo>
                      <a:pt x="10574" y="1301"/>
                    </a:lnTo>
                    <a:lnTo>
                      <a:pt x="10541" y="1368"/>
                    </a:lnTo>
                    <a:cubicBezTo>
                      <a:pt x="10508" y="1401"/>
                      <a:pt x="10508" y="1401"/>
                      <a:pt x="10474" y="1401"/>
                    </a:cubicBezTo>
                    <a:cubicBezTo>
                      <a:pt x="10474" y="1435"/>
                      <a:pt x="10441" y="1435"/>
                      <a:pt x="10408" y="1468"/>
                    </a:cubicBezTo>
                    <a:lnTo>
                      <a:pt x="10374" y="1468"/>
                    </a:lnTo>
                    <a:cubicBezTo>
                      <a:pt x="10341" y="1468"/>
                      <a:pt x="10308" y="1435"/>
                      <a:pt x="10308" y="1435"/>
                    </a:cubicBezTo>
                    <a:lnTo>
                      <a:pt x="10241" y="1401"/>
                    </a:lnTo>
                    <a:cubicBezTo>
                      <a:pt x="10219" y="1379"/>
                      <a:pt x="10196" y="1357"/>
                      <a:pt x="10184" y="1335"/>
                    </a:cubicBezTo>
                    <a:lnTo>
                      <a:pt x="10243" y="1335"/>
                    </a:lnTo>
                    <a:cubicBezTo>
                      <a:pt x="10219" y="1319"/>
                      <a:pt x="10207" y="1288"/>
                      <a:pt x="10207" y="1268"/>
                    </a:cubicBezTo>
                    <a:lnTo>
                      <a:pt x="10207" y="1235"/>
                    </a:lnTo>
                    <a:cubicBezTo>
                      <a:pt x="10207" y="1201"/>
                      <a:pt x="10207" y="1168"/>
                      <a:pt x="10207" y="1168"/>
                    </a:cubicBezTo>
                    <a:lnTo>
                      <a:pt x="10274" y="1101"/>
                    </a:lnTo>
                    <a:lnTo>
                      <a:pt x="10308" y="1034"/>
                    </a:lnTo>
                    <a:lnTo>
                      <a:pt x="10374" y="868"/>
                    </a:lnTo>
                    <a:lnTo>
                      <a:pt x="10308" y="834"/>
                    </a:lnTo>
                    <a:lnTo>
                      <a:pt x="10274" y="834"/>
                    </a:lnTo>
                    <a:lnTo>
                      <a:pt x="10207" y="734"/>
                    </a:lnTo>
                    <a:lnTo>
                      <a:pt x="10141" y="667"/>
                    </a:lnTo>
                    <a:lnTo>
                      <a:pt x="10074" y="868"/>
                    </a:lnTo>
                    <a:cubicBezTo>
                      <a:pt x="10074" y="868"/>
                      <a:pt x="10074" y="901"/>
                      <a:pt x="10041" y="901"/>
                    </a:cubicBezTo>
                    <a:lnTo>
                      <a:pt x="9974" y="1001"/>
                    </a:lnTo>
                    <a:cubicBezTo>
                      <a:pt x="9952" y="1001"/>
                      <a:pt x="9929" y="1016"/>
                      <a:pt x="9907" y="1016"/>
                    </a:cubicBezTo>
                    <a:cubicBezTo>
                      <a:pt x="9896" y="1016"/>
                      <a:pt x="9885" y="1012"/>
                      <a:pt x="9874" y="1001"/>
                    </a:cubicBezTo>
                    <a:cubicBezTo>
                      <a:pt x="9841" y="1001"/>
                      <a:pt x="9841" y="968"/>
                      <a:pt x="9807" y="934"/>
                    </a:cubicBezTo>
                    <a:lnTo>
                      <a:pt x="9774" y="768"/>
                    </a:lnTo>
                    <a:lnTo>
                      <a:pt x="9774" y="734"/>
                    </a:lnTo>
                    <a:lnTo>
                      <a:pt x="9774" y="701"/>
                    </a:lnTo>
                    <a:cubicBezTo>
                      <a:pt x="9774" y="667"/>
                      <a:pt x="9774" y="667"/>
                      <a:pt x="9774" y="667"/>
                    </a:cubicBezTo>
                    <a:lnTo>
                      <a:pt x="9807" y="567"/>
                    </a:lnTo>
                    <a:lnTo>
                      <a:pt x="9907" y="401"/>
                    </a:lnTo>
                    <a:lnTo>
                      <a:pt x="9907" y="367"/>
                    </a:lnTo>
                    <a:lnTo>
                      <a:pt x="9974" y="200"/>
                    </a:lnTo>
                    <a:lnTo>
                      <a:pt x="9874" y="200"/>
                    </a:lnTo>
                    <a:cubicBezTo>
                      <a:pt x="9874" y="200"/>
                      <a:pt x="9841" y="200"/>
                      <a:pt x="9807" y="167"/>
                    </a:cubicBezTo>
                    <a:lnTo>
                      <a:pt x="9807" y="134"/>
                    </a:lnTo>
                    <a:lnTo>
                      <a:pt x="9507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06" name="Google Shape;70;p15"/>
              <p:cNvSpPr/>
              <p:nvPr/>
            </p:nvSpPr>
            <p:spPr>
              <a:xfrm>
                <a:off x="3006140" y="2383641"/>
                <a:ext cx="98511" cy="96105"/>
              </a:xfrm>
              <a:custGeom>
                <a:avLst/>
                <a:gdLst/>
                <a:ahLst/>
                <a:cxnLst/>
                <a:rect l="l" t="t" r="r" b="b"/>
                <a:pathLst>
                  <a:path w="2703" h="2637" extrusionOk="0">
                    <a:moveTo>
                      <a:pt x="934" y="1"/>
                    </a:moveTo>
                    <a:lnTo>
                      <a:pt x="834" y="68"/>
                    </a:lnTo>
                    <a:lnTo>
                      <a:pt x="467" y="68"/>
                    </a:lnTo>
                    <a:lnTo>
                      <a:pt x="367" y="101"/>
                    </a:lnTo>
                    <a:lnTo>
                      <a:pt x="334" y="134"/>
                    </a:lnTo>
                    <a:lnTo>
                      <a:pt x="267" y="535"/>
                    </a:lnTo>
                    <a:lnTo>
                      <a:pt x="267" y="768"/>
                    </a:lnTo>
                    <a:cubicBezTo>
                      <a:pt x="267" y="801"/>
                      <a:pt x="267" y="801"/>
                      <a:pt x="267" y="835"/>
                    </a:cubicBezTo>
                    <a:lnTo>
                      <a:pt x="267" y="868"/>
                    </a:lnTo>
                    <a:lnTo>
                      <a:pt x="267" y="902"/>
                    </a:lnTo>
                    <a:lnTo>
                      <a:pt x="200" y="935"/>
                    </a:lnTo>
                    <a:lnTo>
                      <a:pt x="134" y="1002"/>
                    </a:lnTo>
                    <a:lnTo>
                      <a:pt x="167" y="1168"/>
                    </a:lnTo>
                    <a:lnTo>
                      <a:pt x="167" y="1202"/>
                    </a:lnTo>
                    <a:lnTo>
                      <a:pt x="67" y="1235"/>
                    </a:lnTo>
                    <a:cubicBezTo>
                      <a:pt x="33" y="1235"/>
                      <a:pt x="33" y="1268"/>
                      <a:pt x="0" y="1302"/>
                    </a:cubicBezTo>
                    <a:lnTo>
                      <a:pt x="33" y="1302"/>
                    </a:lnTo>
                    <a:cubicBezTo>
                      <a:pt x="67" y="1335"/>
                      <a:pt x="67" y="1369"/>
                      <a:pt x="67" y="1369"/>
                    </a:cubicBezTo>
                    <a:lnTo>
                      <a:pt x="67" y="1535"/>
                    </a:lnTo>
                    <a:cubicBezTo>
                      <a:pt x="67" y="1535"/>
                      <a:pt x="67" y="1569"/>
                      <a:pt x="67" y="1569"/>
                    </a:cubicBezTo>
                    <a:lnTo>
                      <a:pt x="67" y="1602"/>
                    </a:lnTo>
                    <a:lnTo>
                      <a:pt x="0" y="1735"/>
                    </a:lnTo>
                    <a:lnTo>
                      <a:pt x="33" y="1836"/>
                    </a:lnTo>
                    <a:lnTo>
                      <a:pt x="33" y="1869"/>
                    </a:lnTo>
                    <a:lnTo>
                      <a:pt x="33" y="2002"/>
                    </a:lnTo>
                    <a:lnTo>
                      <a:pt x="200" y="2102"/>
                    </a:lnTo>
                    <a:cubicBezTo>
                      <a:pt x="200" y="2136"/>
                      <a:pt x="234" y="2169"/>
                      <a:pt x="234" y="2203"/>
                    </a:cubicBezTo>
                    <a:lnTo>
                      <a:pt x="234" y="2269"/>
                    </a:lnTo>
                    <a:cubicBezTo>
                      <a:pt x="234" y="2269"/>
                      <a:pt x="234" y="2303"/>
                      <a:pt x="200" y="2336"/>
                    </a:cubicBezTo>
                    <a:lnTo>
                      <a:pt x="67" y="2469"/>
                    </a:lnTo>
                    <a:lnTo>
                      <a:pt x="67" y="2569"/>
                    </a:lnTo>
                    <a:lnTo>
                      <a:pt x="167" y="2569"/>
                    </a:lnTo>
                    <a:lnTo>
                      <a:pt x="234" y="2469"/>
                    </a:lnTo>
                    <a:cubicBezTo>
                      <a:pt x="257" y="2446"/>
                      <a:pt x="281" y="2422"/>
                      <a:pt x="304" y="2422"/>
                    </a:cubicBezTo>
                    <a:cubicBezTo>
                      <a:pt x="314" y="2422"/>
                      <a:pt x="324" y="2426"/>
                      <a:pt x="334" y="2436"/>
                    </a:cubicBezTo>
                    <a:lnTo>
                      <a:pt x="567" y="2436"/>
                    </a:lnTo>
                    <a:lnTo>
                      <a:pt x="801" y="2303"/>
                    </a:lnTo>
                    <a:lnTo>
                      <a:pt x="867" y="2269"/>
                    </a:lnTo>
                    <a:lnTo>
                      <a:pt x="867" y="2169"/>
                    </a:lnTo>
                    <a:lnTo>
                      <a:pt x="801" y="2069"/>
                    </a:lnTo>
                    <a:cubicBezTo>
                      <a:pt x="801" y="2036"/>
                      <a:pt x="801" y="2036"/>
                      <a:pt x="801" y="2036"/>
                    </a:cubicBezTo>
                    <a:lnTo>
                      <a:pt x="801" y="1969"/>
                    </a:lnTo>
                    <a:cubicBezTo>
                      <a:pt x="801" y="1902"/>
                      <a:pt x="834" y="1869"/>
                      <a:pt x="867" y="1869"/>
                    </a:cubicBezTo>
                    <a:lnTo>
                      <a:pt x="1068" y="1802"/>
                    </a:lnTo>
                    <a:cubicBezTo>
                      <a:pt x="1101" y="1802"/>
                      <a:pt x="1134" y="1802"/>
                      <a:pt x="1168" y="1836"/>
                    </a:cubicBezTo>
                    <a:lnTo>
                      <a:pt x="1234" y="1902"/>
                    </a:lnTo>
                    <a:cubicBezTo>
                      <a:pt x="1268" y="1936"/>
                      <a:pt x="1268" y="1969"/>
                      <a:pt x="1268" y="1969"/>
                    </a:cubicBezTo>
                    <a:lnTo>
                      <a:pt x="1268" y="2069"/>
                    </a:lnTo>
                    <a:lnTo>
                      <a:pt x="1535" y="2303"/>
                    </a:lnTo>
                    <a:cubicBezTo>
                      <a:pt x="1568" y="2303"/>
                      <a:pt x="1568" y="2303"/>
                      <a:pt x="1568" y="2336"/>
                    </a:cubicBezTo>
                    <a:lnTo>
                      <a:pt x="1601" y="2403"/>
                    </a:lnTo>
                    <a:lnTo>
                      <a:pt x="1601" y="2636"/>
                    </a:lnTo>
                    <a:lnTo>
                      <a:pt x="1668" y="2636"/>
                    </a:lnTo>
                    <a:lnTo>
                      <a:pt x="1768" y="2603"/>
                    </a:lnTo>
                    <a:lnTo>
                      <a:pt x="1835" y="2603"/>
                    </a:lnTo>
                    <a:lnTo>
                      <a:pt x="1835" y="2469"/>
                    </a:lnTo>
                    <a:lnTo>
                      <a:pt x="1868" y="2403"/>
                    </a:lnTo>
                    <a:cubicBezTo>
                      <a:pt x="1868" y="2369"/>
                      <a:pt x="1868" y="2336"/>
                      <a:pt x="1901" y="2336"/>
                    </a:cubicBezTo>
                    <a:lnTo>
                      <a:pt x="1968" y="2303"/>
                    </a:lnTo>
                    <a:lnTo>
                      <a:pt x="2235" y="2303"/>
                    </a:lnTo>
                    <a:lnTo>
                      <a:pt x="2335" y="2269"/>
                    </a:lnTo>
                    <a:cubicBezTo>
                      <a:pt x="2302" y="2236"/>
                      <a:pt x="2302" y="2236"/>
                      <a:pt x="2302" y="2203"/>
                    </a:cubicBezTo>
                    <a:lnTo>
                      <a:pt x="2302" y="2169"/>
                    </a:lnTo>
                    <a:cubicBezTo>
                      <a:pt x="2302" y="2136"/>
                      <a:pt x="2302" y="2136"/>
                      <a:pt x="2302" y="2102"/>
                    </a:cubicBezTo>
                    <a:lnTo>
                      <a:pt x="2335" y="2036"/>
                    </a:lnTo>
                    <a:cubicBezTo>
                      <a:pt x="2335" y="2036"/>
                      <a:pt x="2335" y="2036"/>
                      <a:pt x="2335" y="2002"/>
                    </a:cubicBezTo>
                    <a:lnTo>
                      <a:pt x="2368" y="1936"/>
                    </a:lnTo>
                    <a:lnTo>
                      <a:pt x="2335" y="1869"/>
                    </a:lnTo>
                    <a:lnTo>
                      <a:pt x="2335" y="1836"/>
                    </a:lnTo>
                    <a:lnTo>
                      <a:pt x="2335" y="1802"/>
                    </a:lnTo>
                    <a:cubicBezTo>
                      <a:pt x="2335" y="1769"/>
                      <a:pt x="2335" y="1769"/>
                      <a:pt x="2335" y="1769"/>
                    </a:cubicBezTo>
                    <a:lnTo>
                      <a:pt x="2402" y="1635"/>
                    </a:lnTo>
                    <a:lnTo>
                      <a:pt x="2569" y="1435"/>
                    </a:lnTo>
                    <a:lnTo>
                      <a:pt x="2602" y="1335"/>
                    </a:lnTo>
                    <a:cubicBezTo>
                      <a:pt x="2602" y="1302"/>
                      <a:pt x="2602" y="1302"/>
                      <a:pt x="2635" y="1268"/>
                    </a:cubicBezTo>
                    <a:lnTo>
                      <a:pt x="2702" y="1202"/>
                    </a:lnTo>
                    <a:lnTo>
                      <a:pt x="2702" y="1168"/>
                    </a:lnTo>
                    <a:lnTo>
                      <a:pt x="2702" y="1102"/>
                    </a:lnTo>
                    <a:lnTo>
                      <a:pt x="2635" y="968"/>
                    </a:lnTo>
                    <a:lnTo>
                      <a:pt x="2602" y="835"/>
                    </a:lnTo>
                    <a:lnTo>
                      <a:pt x="2368" y="535"/>
                    </a:lnTo>
                    <a:lnTo>
                      <a:pt x="2302" y="568"/>
                    </a:lnTo>
                    <a:lnTo>
                      <a:pt x="2202" y="568"/>
                    </a:lnTo>
                    <a:cubicBezTo>
                      <a:pt x="2202" y="568"/>
                      <a:pt x="2168" y="535"/>
                      <a:pt x="2168" y="501"/>
                    </a:cubicBezTo>
                    <a:lnTo>
                      <a:pt x="2168" y="435"/>
                    </a:lnTo>
                    <a:lnTo>
                      <a:pt x="2102" y="435"/>
                    </a:lnTo>
                    <a:cubicBezTo>
                      <a:pt x="2068" y="401"/>
                      <a:pt x="2068" y="401"/>
                      <a:pt x="2035" y="401"/>
                    </a:cubicBezTo>
                    <a:lnTo>
                      <a:pt x="2035" y="368"/>
                    </a:lnTo>
                    <a:lnTo>
                      <a:pt x="1968" y="301"/>
                    </a:lnTo>
                    <a:lnTo>
                      <a:pt x="1901" y="268"/>
                    </a:lnTo>
                    <a:lnTo>
                      <a:pt x="1868" y="368"/>
                    </a:lnTo>
                    <a:cubicBezTo>
                      <a:pt x="1868" y="401"/>
                      <a:pt x="1835" y="435"/>
                      <a:pt x="1768" y="435"/>
                    </a:cubicBezTo>
                    <a:cubicBezTo>
                      <a:pt x="1735" y="435"/>
                      <a:pt x="1701" y="401"/>
                      <a:pt x="1668" y="368"/>
                    </a:cubicBezTo>
                    <a:lnTo>
                      <a:pt x="1601" y="168"/>
                    </a:lnTo>
                    <a:lnTo>
                      <a:pt x="1535" y="134"/>
                    </a:lnTo>
                    <a:lnTo>
                      <a:pt x="1368" y="101"/>
                    </a:lnTo>
                    <a:lnTo>
                      <a:pt x="1134" y="101"/>
                    </a:lnTo>
                    <a:lnTo>
                      <a:pt x="1001" y="68"/>
                    </a:lnTo>
                    <a:cubicBezTo>
                      <a:pt x="967" y="34"/>
                      <a:pt x="967" y="34"/>
                      <a:pt x="934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07" name="Google Shape;71;p15"/>
              <p:cNvSpPr/>
              <p:nvPr/>
            </p:nvSpPr>
            <p:spPr>
              <a:xfrm>
                <a:off x="2877268" y="2434702"/>
                <a:ext cx="18259" cy="11006"/>
              </a:xfrm>
              <a:custGeom>
                <a:avLst/>
                <a:gdLst/>
                <a:ahLst/>
                <a:cxnLst/>
                <a:rect l="l" t="t" r="r" b="b"/>
                <a:pathLst>
                  <a:path w="501" h="302" extrusionOk="0">
                    <a:moveTo>
                      <a:pt x="134" y="1"/>
                    </a:moveTo>
                    <a:lnTo>
                      <a:pt x="0" y="68"/>
                    </a:lnTo>
                    <a:lnTo>
                      <a:pt x="0" y="134"/>
                    </a:lnTo>
                    <a:lnTo>
                      <a:pt x="34" y="134"/>
                    </a:lnTo>
                    <a:lnTo>
                      <a:pt x="200" y="268"/>
                    </a:lnTo>
                    <a:lnTo>
                      <a:pt x="267" y="268"/>
                    </a:lnTo>
                    <a:lnTo>
                      <a:pt x="434" y="301"/>
                    </a:lnTo>
                    <a:cubicBezTo>
                      <a:pt x="434" y="301"/>
                      <a:pt x="434" y="268"/>
                      <a:pt x="434" y="268"/>
                    </a:cubicBezTo>
                    <a:lnTo>
                      <a:pt x="501" y="101"/>
                    </a:lnTo>
                    <a:lnTo>
                      <a:pt x="467" y="101"/>
                    </a:lnTo>
                    <a:lnTo>
                      <a:pt x="300" y="68"/>
                    </a:lnTo>
                    <a:lnTo>
                      <a:pt x="267" y="68"/>
                    </a:lnTo>
                    <a:lnTo>
                      <a:pt x="167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08" name="Google Shape;72;p15"/>
              <p:cNvSpPr/>
              <p:nvPr/>
            </p:nvSpPr>
            <p:spPr>
              <a:xfrm>
                <a:off x="2921039" y="2423768"/>
                <a:ext cx="2442" cy="4920"/>
              </a:xfrm>
              <a:custGeom>
                <a:avLst/>
                <a:gdLst/>
                <a:ahLst/>
                <a:cxnLst/>
                <a:rect l="l" t="t" r="r" b="b"/>
                <a:pathLst>
                  <a:path w="67" h="135" extrusionOk="0">
                    <a:moveTo>
                      <a:pt x="33" y="1"/>
                    </a:moveTo>
                    <a:lnTo>
                      <a:pt x="0" y="134"/>
                    </a:lnTo>
                    <a:lnTo>
                      <a:pt x="67" y="134"/>
                    </a:lnTo>
                    <a:lnTo>
                      <a:pt x="67" y="67"/>
                    </a:lnTo>
                    <a:lnTo>
                      <a:pt x="33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09" name="Google Shape;73;p15"/>
              <p:cNvSpPr/>
              <p:nvPr/>
            </p:nvSpPr>
            <p:spPr>
              <a:xfrm>
                <a:off x="2635340" y="2225612"/>
                <a:ext cx="239517" cy="229786"/>
              </a:xfrm>
              <a:custGeom>
                <a:avLst/>
                <a:gdLst/>
                <a:ahLst/>
                <a:cxnLst/>
                <a:rect l="l" t="t" r="r" b="b"/>
                <a:pathLst>
                  <a:path w="6572" h="6305" extrusionOk="0">
                    <a:moveTo>
                      <a:pt x="3002" y="0"/>
                    </a:moveTo>
                    <a:lnTo>
                      <a:pt x="2836" y="101"/>
                    </a:lnTo>
                    <a:lnTo>
                      <a:pt x="2402" y="101"/>
                    </a:lnTo>
                    <a:cubicBezTo>
                      <a:pt x="2402" y="101"/>
                      <a:pt x="2402" y="134"/>
                      <a:pt x="2402" y="134"/>
                    </a:cubicBezTo>
                    <a:lnTo>
                      <a:pt x="2402" y="201"/>
                    </a:lnTo>
                    <a:lnTo>
                      <a:pt x="2435" y="334"/>
                    </a:lnTo>
                    <a:lnTo>
                      <a:pt x="2469" y="401"/>
                    </a:lnTo>
                    <a:cubicBezTo>
                      <a:pt x="2502" y="401"/>
                      <a:pt x="2502" y="401"/>
                      <a:pt x="2502" y="434"/>
                    </a:cubicBezTo>
                    <a:cubicBezTo>
                      <a:pt x="2535" y="434"/>
                      <a:pt x="2535" y="467"/>
                      <a:pt x="2535" y="501"/>
                    </a:cubicBezTo>
                    <a:lnTo>
                      <a:pt x="2502" y="668"/>
                    </a:lnTo>
                    <a:lnTo>
                      <a:pt x="2502" y="701"/>
                    </a:lnTo>
                    <a:lnTo>
                      <a:pt x="2535" y="768"/>
                    </a:lnTo>
                    <a:lnTo>
                      <a:pt x="2702" y="968"/>
                    </a:lnTo>
                    <a:lnTo>
                      <a:pt x="2735" y="1035"/>
                    </a:lnTo>
                    <a:cubicBezTo>
                      <a:pt x="2769" y="1068"/>
                      <a:pt x="2769" y="1101"/>
                      <a:pt x="2735" y="1135"/>
                    </a:cubicBezTo>
                    <a:cubicBezTo>
                      <a:pt x="2735" y="1168"/>
                      <a:pt x="2702" y="1168"/>
                      <a:pt x="2669" y="1201"/>
                    </a:cubicBezTo>
                    <a:lnTo>
                      <a:pt x="2402" y="1201"/>
                    </a:lnTo>
                    <a:cubicBezTo>
                      <a:pt x="2402" y="1201"/>
                      <a:pt x="2402" y="1168"/>
                      <a:pt x="2402" y="1168"/>
                    </a:cubicBezTo>
                    <a:lnTo>
                      <a:pt x="2268" y="1168"/>
                    </a:lnTo>
                    <a:lnTo>
                      <a:pt x="2135" y="1135"/>
                    </a:lnTo>
                    <a:cubicBezTo>
                      <a:pt x="2135" y="1135"/>
                      <a:pt x="2102" y="1135"/>
                      <a:pt x="2102" y="1101"/>
                    </a:cubicBezTo>
                    <a:lnTo>
                      <a:pt x="2035" y="1068"/>
                    </a:lnTo>
                    <a:lnTo>
                      <a:pt x="1968" y="1001"/>
                    </a:lnTo>
                    <a:lnTo>
                      <a:pt x="1935" y="968"/>
                    </a:lnTo>
                    <a:lnTo>
                      <a:pt x="1902" y="901"/>
                    </a:lnTo>
                    <a:cubicBezTo>
                      <a:pt x="1902" y="868"/>
                      <a:pt x="1902" y="868"/>
                      <a:pt x="1902" y="868"/>
                    </a:cubicBezTo>
                    <a:lnTo>
                      <a:pt x="1902" y="801"/>
                    </a:lnTo>
                    <a:cubicBezTo>
                      <a:pt x="1902" y="768"/>
                      <a:pt x="1935" y="734"/>
                      <a:pt x="1935" y="734"/>
                    </a:cubicBezTo>
                    <a:lnTo>
                      <a:pt x="2035" y="634"/>
                    </a:lnTo>
                    <a:lnTo>
                      <a:pt x="1935" y="568"/>
                    </a:lnTo>
                    <a:lnTo>
                      <a:pt x="1902" y="568"/>
                    </a:lnTo>
                    <a:lnTo>
                      <a:pt x="1835" y="501"/>
                    </a:lnTo>
                    <a:cubicBezTo>
                      <a:pt x="1835" y="501"/>
                      <a:pt x="1801" y="467"/>
                      <a:pt x="1801" y="467"/>
                    </a:cubicBezTo>
                    <a:lnTo>
                      <a:pt x="1768" y="367"/>
                    </a:lnTo>
                    <a:cubicBezTo>
                      <a:pt x="1768" y="334"/>
                      <a:pt x="1768" y="334"/>
                      <a:pt x="1768" y="334"/>
                    </a:cubicBezTo>
                    <a:lnTo>
                      <a:pt x="1768" y="134"/>
                    </a:lnTo>
                    <a:lnTo>
                      <a:pt x="1735" y="67"/>
                    </a:lnTo>
                    <a:lnTo>
                      <a:pt x="1701" y="67"/>
                    </a:lnTo>
                    <a:lnTo>
                      <a:pt x="1635" y="134"/>
                    </a:lnTo>
                    <a:lnTo>
                      <a:pt x="1601" y="167"/>
                    </a:lnTo>
                    <a:lnTo>
                      <a:pt x="1268" y="167"/>
                    </a:lnTo>
                    <a:lnTo>
                      <a:pt x="1134" y="301"/>
                    </a:lnTo>
                    <a:cubicBezTo>
                      <a:pt x="1101" y="334"/>
                      <a:pt x="1068" y="334"/>
                      <a:pt x="1068" y="334"/>
                    </a:cubicBezTo>
                    <a:lnTo>
                      <a:pt x="1034" y="334"/>
                    </a:lnTo>
                    <a:lnTo>
                      <a:pt x="1034" y="367"/>
                    </a:lnTo>
                    <a:cubicBezTo>
                      <a:pt x="1001" y="367"/>
                      <a:pt x="1001" y="401"/>
                      <a:pt x="1001" y="401"/>
                    </a:cubicBezTo>
                    <a:lnTo>
                      <a:pt x="968" y="401"/>
                    </a:lnTo>
                    <a:lnTo>
                      <a:pt x="901" y="434"/>
                    </a:lnTo>
                    <a:lnTo>
                      <a:pt x="901" y="534"/>
                    </a:lnTo>
                    <a:cubicBezTo>
                      <a:pt x="901" y="534"/>
                      <a:pt x="901" y="568"/>
                      <a:pt x="901" y="601"/>
                    </a:cubicBezTo>
                    <a:lnTo>
                      <a:pt x="1034" y="668"/>
                    </a:lnTo>
                    <a:cubicBezTo>
                      <a:pt x="1068" y="701"/>
                      <a:pt x="1068" y="701"/>
                      <a:pt x="1068" y="734"/>
                    </a:cubicBezTo>
                    <a:lnTo>
                      <a:pt x="1134" y="901"/>
                    </a:lnTo>
                    <a:cubicBezTo>
                      <a:pt x="1134" y="934"/>
                      <a:pt x="1134" y="968"/>
                      <a:pt x="1134" y="968"/>
                    </a:cubicBezTo>
                    <a:lnTo>
                      <a:pt x="1001" y="1135"/>
                    </a:lnTo>
                    <a:lnTo>
                      <a:pt x="968" y="1168"/>
                    </a:lnTo>
                    <a:lnTo>
                      <a:pt x="667" y="1368"/>
                    </a:lnTo>
                    <a:lnTo>
                      <a:pt x="634" y="1368"/>
                    </a:lnTo>
                    <a:lnTo>
                      <a:pt x="167" y="1535"/>
                    </a:lnTo>
                    <a:lnTo>
                      <a:pt x="100" y="1635"/>
                    </a:lnTo>
                    <a:lnTo>
                      <a:pt x="34" y="1702"/>
                    </a:lnTo>
                    <a:lnTo>
                      <a:pt x="0" y="1835"/>
                    </a:lnTo>
                    <a:lnTo>
                      <a:pt x="0" y="2102"/>
                    </a:lnTo>
                    <a:lnTo>
                      <a:pt x="34" y="2135"/>
                    </a:lnTo>
                    <a:lnTo>
                      <a:pt x="334" y="2135"/>
                    </a:lnTo>
                    <a:lnTo>
                      <a:pt x="534" y="2235"/>
                    </a:lnTo>
                    <a:cubicBezTo>
                      <a:pt x="567" y="2235"/>
                      <a:pt x="567" y="2269"/>
                      <a:pt x="567" y="2302"/>
                    </a:cubicBezTo>
                    <a:lnTo>
                      <a:pt x="667" y="2402"/>
                    </a:lnTo>
                    <a:lnTo>
                      <a:pt x="834" y="2369"/>
                    </a:lnTo>
                    <a:lnTo>
                      <a:pt x="1201" y="2369"/>
                    </a:lnTo>
                    <a:lnTo>
                      <a:pt x="1368" y="2269"/>
                    </a:lnTo>
                    <a:lnTo>
                      <a:pt x="1568" y="2202"/>
                    </a:lnTo>
                    <a:lnTo>
                      <a:pt x="1668" y="2135"/>
                    </a:lnTo>
                    <a:lnTo>
                      <a:pt x="1768" y="2135"/>
                    </a:lnTo>
                    <a:lnTo>
                      <a:pt x="1801" y="2169"/>
                    </a:lnTo>
                    <a:cubicBezTo>
                      <a:pt x="1835" y="2202"/>
                      <a:pt x="1835" y="2202"/>
                      <a:pt x="1835" y="2202"/>
                    </a:cubicBezTo>
                    <a:lnTo>
                      <a:pt x="1902" y="2302"/>
                    </a:lnTo>
                    <a:lnTo>
                      <a:pt x="1935" y="2335"/>
                    </a:lnTo>
                    <a:lnTo>
                      <a:pt x="2202" y="2335"/>
                    </a:lnTo>
                    <a:lnTo>
                      <a:pt x="2268" y="2369"/>
                    </a:lnTo>
                    <a:lnTo>
                      <a:pt x="2469" y="2402"/>
                    </a:lnTo>
                    <a:lnTo>
                      <a:pt x="2535" y="2436"/>
                    </a:lnTo>
                    <a:lnTo>
                      <a:pt x="2635" y="2469"/>
                    </a:lnTo>
                    <a:lnTo>
                      <a:pt x="2669" y="2469"/>
                    </a:lnTo>
                    <a:lnTo>
                      <a:pt x="2702" y="2502"/>
                    </a:lnTo>
                    <a:cubicBezTo>
                      <a:pt x="2702" y="2502"/>
                      <a:pt x="2702" y="2536"/>
                      <a:pt x="2735" y="2536"/>
                    </a:cubicBezTo>
                    <a:lnTo>
                      <a:pt x="2735" y="2602"/>
                    </a:lnTo>
                    <a:lnTo>
                      <a:pt x="2735" y="2736"/>
                    </a:lnTo>
                    <a:lnTo>
                      <a:pt x="2735" y="2903"/>
                    </a:lnTo>
                    <a:lnTo>
                      <a:pt x="2769" y="2969"/>
                    </a:lnTo>
                    <a:lnTo>
                      <a:pt x="2769" y="3003"/>
                    </a:lnTo>
                    <a:lnTo>
                      <a:pt x="2769" y="3036"/>
                    </a:lnTo>
                    <a:lnTo>
                      <a:pt x="2836" y="3136"/>
                    </a:lnTo>
                    <a:cubicBezTo>
                      <a:pt x="2836" y="3136"/>
                      <a:pt x="2836" y="3169"/>
                      <a:pt x="2836" y="3169"/>
                    </a:cubicBezTo>
                    <a:lnTo>
                      <a:pt x="2836" y="3236"/>
                    </a:lnTo>
                    <a:lnTo>
                      <a:pt x="2836" y="3269"/>
                    </a:lnTo>
                    <a:lnTo>
                      <a:pt x="2802" y="3370"/>
                    </a:lnTo>
                    <a:lnTo>
                      <a:pt x="2836" y="3503"/>
                    </a:lnTo>
                    <a:lnTo>
                      <a:pt x="2902" y="3570"/>
                    </a:lnTo>
                    <a:lnTo>
                      <a:pt x="3036" y="3636"/>
                    </a:lnTo>
                    <a:lnTo>
                      <a:pt x="3069" y="3636"/>
                    </a:lnTo>
                    <a:lnTo>
                      <a:pt x="3202" y="3703"/>
                    </a:lnTo>
                    <a:cubicBezTo>
                      <a:pt x="3236" y="3736"/>
                      <a:pt x="3236" y="3736"/>
                      <a:pt x="3236" y="3770"/>
                    </a:cubicBezTo>
                    <a:lnTo>
                      <a:pt x="3303" y="3937"/>
                    </a:lnTo>
                    <a:cubicBezTo>
                      <a:pt x="3336" y="3937"/>
                      <a:pt x="3336" y="3970"/>
                      <a:pt x="3303" y="4003"/>
                    </a:cubicBezTo>
                    <a:lnTo>
                      <a:pt x="3269" y="4170"/>
                    </a:lnTo>
                    <a:lnTo>
                      <a:pt x="3136" y="4504"/>
                    </a:lnTo>
                    <a:lnTo>
                      <a:pt x="3169" y="4670"/>
                    </a:lnTo>
                    <a:lnTo>
                      <a:pt x="3202" y="4804"/>
                    </a:lnTo>
                    <a:lnTo>
                      <a:pt x="3469" y="5238"/>
                    </a:lnTo>
                    <a:lnTo>
                      <a:pt x="3770" y="5238"/>
                    </a:lnTo>
                    <a:lnTo>
                      <a:pt x="3870" y="5271"/>
                    </a:lnTo>
                    <a:lnTo>
                      <a:pt x="4737" y="5571"/>
                    </a:lnTo>
                    <a:lnTo>
                      <a:pt x="4937" y="5771"/>
                    </a:lnTo>
                    <a:lnTo>
                      <a:pt x="5204" y="5771"/>
                    </a:lnTo>
                    <a:lnTo>
                      <a:pt x="5337" y="5838"/>
                    </a:lnTo>
                    <a:cubicBezTo>
                      <a:pt x="5371" y="5871"/>
                      <a:pt x="5371" y="5871"/>
                      <a:pt x="5371" y="5905"/>
                    </a:cubicBezTo>
                    <a:lnTo>
                      <a:pt x="5437" y="5971"/>
                    </a:lnTo>
                    <a:lnTo>
                      <a:pt x="5504" y="6038"/>
                    </a:lnTo>
                    <a:lnTo>
                      <a:pt x="5571" y="6071"/>
                    </a:lnTo>
                    <a:cubicBezTo>
                      <a:pt x="5571" y="6071"/>
                      <a:pt x="5571" y="6105"/>
                      <a:pt x="5571" y="6105"/>
                    </a:cubicBezTo>
                    <a:lnTo>
                      <a:pt x="5571" y="6172"/>
                    </a:lnTo>
                    <a:lnTo>
                      <a:pt x="5604" y="6305"/>
                    </a:lnTo>
                    <a:lnTo>
                      <a:pt x="5638" y="6272"/>
                    </a:lnTo>
                    <a:lnTo>
                      <a:pt x="5704" y="6272"/>
                    </a:lnTo>
                    <a:cubicBezTo>
                      <a:pt x="5704" y="6272"/>
                      <a:pt x="5738" y="6238"/>
                      <a:pt x="5738" y="6238"/>
                    </a:cubicBezTo>
                    <a:lnTo>
                      <a:pt x="5871" y="6205"/>
                    </a:lnTo>
                    <a:lnTo>
                      <a:pt x="5904" y="6205"/>
                    </a:lnTo>
                    <a:lnTo>
                      <a:pt x="6138" y="6238"/>
                    </a:lnTo>
                    <a:cubicBezTo>
                      <a:pt x="6171" y="6238"/>
                      <a:pt x="6171" y="6238"/>
                      <a:pt x="6205" y="6272"/>
                    </a:cubicBezTo>
                    <a:lnTo>
                      <a:pt x="6338" y="6272"/>
                    </a:lnTo>
                    <a:lnTo>
                      <a:pt x="6371" y="6238"/>
                    </a:lnTo>
                    <a:cubicBezTo>
                      <a:pt x="6371" y="6238"/>
                      <a:pt x="6371" y="6205"/>
                      <a:pt x="6371" y="6205"/>
                    </a:cubicBezTo>
                    <a:lnTo>
                      <a:pt x="6405" y="6071"/>
                    </a:lnTo>
                    <a:lnTo>
                      <a:pt x="6271" y="6071"/>
                    </a:lnTo>
                    <a:lnTo>
                      <a:pt x="6205" y="6005"/>
                    </a:lnTo>
                    <a:lnTo>
                      <a:pt x="6038" y="6005"/>
                    </a:lnTo>
                    <a:lnTo>
                      <a:pt x="5938" y="5905"/>
                    </a:lnTo>
                    <a:cubicBezTo>
                      <a:pt x="5904" y="5905"/>
                      <a:pt x="5904" y="5871"/>
                      <a:pt x="5871" y="5838"/>
                    </a:cubicBezTo>
                    <a:lnTo>
                      <a:pt x="5838" y="5705"/>
                    </a:lnTo>
                    <a:cubicBezTo>
                      <a:pt x="5838" y="5705"/>
                      <a:pt x="5838" y="5705"/>
                      <a:pt x="5838" y="5671"/>
                    </a:cubicBezTo>
                    <a:lnTo>
                      <a:pt x="5871" y="5538"/>
                    </a:lnTo>
                    <a:lnTo>
                      <a:pt x="6138" y="4837"/>
                    </a:lnTo>
                    <a:lnTo>
                      <a:pt x="6338" y="4504"/>
                    </a:lnTo>
                    <a:cubicBezTo>
                      <a:pt x="6338" y="4504"/>
                      <a:pt x="6338" y="4470"/>
                      <a:pt x="6338" y="4470"/>
                    </a:cubicBezTo>
                    <a:lnTo>
                      <a:pt x="6405" y="4404"/>
                    </a:lnTo>
                    <a:lnTo>
                      <a:pt x="6438" y="4404"/>
                    </a:lnTo>
                    <a:lnTo>
                      <a:pt x="6572" y="4370"/>
                    </a:lnTo>
                    <a:lnTo>
                      <a:pt x="6471" y="4370"/>
                    </a:lnTo>
                    <a:lnTo>
                      <a:pt x="6205" y="4270"/>
                    </a:lnTo>
                    <a:lnTo>
                      <a:pt x="5704" y="4170"/>
                    </a:lnTo>
                    <a:lnTo>
                      <a:pt x="5237" y="4037"/>
                    </a:lnTo>
                    <a:lnTo>
                      <a:pt x="5237" y="4070"/>
                    </a:lnTo>
                    <a:cubicBezTo>
                      <a:pt x="5215" y="4070"/>
                      <a:pt x="5193" y="4085"/>
                      <a:pt x="5171" y="4085"/>
                    </a:cubicBezTo>
                    <a:cubicBezTo>
                      <a:pt x="5159" y="4085"/>
                      <a:pt x="5148" y="4081"/>
                      <a:pt x="5137" y="4070"/>
                    </a:cubicBezTo>
                    <a:lnTo>
                      <a:pt x="5037" y="4070"/>
                    </a:lnTo>
                    <a:lnTo>
                      <a:pt x="4904" y="4037"/>
                    </a:lnTo>
                    <a:lnTo>
                      <a:pt x="4837" y="3970"/>
                    </a:lnTo>
                    <a:lnTo>
                      <a:pt x="4804" y="3970"/>
                    </a:lnTo>
                    <a:lnTo>
                      <a:pt x="4670" y="3837"/>
                    </a:lnTo>
                    <a:lnTo>
                      <a:pt x="4537" y="3703"/>
                    </a:lnTo>
                    <a:lnTo>
                      <a:pt x="4437" y="3503"/>
                    </a:lnTo>
                    <a:lnTo>
                      <a:pt x="4170" y="2769"/>
                    </a:lnTo>
                    <a:lnTo>
                      <a:pt x="4003" y="2069"/>
                    </a:lnTo>
                    <a:lnTo>
                      <a:pt x="4003" y="1802"/>
                    </a:lnTo>
                    <a:lnTo>
                      <a:pt x="4070" y="1502"/>
                    </a:lnTo>
                    <a:lnTo>
                      <a:pt x="3870" y="1268"/>
                    </a:lnTo>
                    <a:cubicBezTo>
                      <a:pt x="3836" y="1235"/>
                      <a:pt x="3836" y="1201"/>
                      <a:pt x="3836" y="1168"/>
                    </a:cubicBezTo>
                    <a:lnTo>
                      <a:pt x="3836" y="1135"/>
                    </a:lnTo>
                    <a:lnTo>
                      <a:pt x="3803" y="1101"/>
                    </a:lnTo>
                    <a:cubicBezTo>
                      <a:pt x="3770" y="1101"/>
                      <a:pt x="3770" y="1068"/>
                      <a:pt x="3736" y="1068"/>
                    </a:cubicBezTo>
                    <a:lnTo>
                      <a:pt x="3736" y="1035"/>
                    </a:lnTo>
                    <a:lnTo>
                      <a:pt x="3736" y="1001"/>
                    </a:lnTo>
                    <a:lnTo>
                      <a:pt x="3736" y="934"/>
                    </a:lnTo>
                    <a:lnTo>
                      <a:pt x="3703" y="901"/>
                    </a:lnTo>
                    <a:cubicBezTo>
                      <a:pt x="3669" y="901"/>
                      <a:pt x="3669" y="868"/>
                      <a:pt x="3669" y="834"/>
                    </a:cubicBezTo>
                    <a:lnTo>
                      <a:pt x="3636" y="768"/>
                    </a:lnTo>
                    <a:lnTo>
                      <a:pt x="3569" y="734"/>
                    </a:lnTo>
                    <a:cubicBezTo>
                      <a:pt x="3536" y="701"/>
                      <a:pt x="3503" y="668"/>
                      <a:pt x="3503" y="634"/>
                    </a:cubicBezTo>
                    <a:lnTo>
                      <a:pt x="3503" y="367"/>
                    </a:lnTo>
                    <a:cubicBezTo>
                      <a:pt x="3503" y="334"/>
                      <a:pt x="3536" y="301"/>
                      <a:pt x="3536" y="301"/>
                    </a:cubicBezTo>
                    <a:lnTo>
                      <a:pt x="3369" y="167"/>
                    </a:lnTo>
                    <a:lnTo>
                      <a:pt x="3202" y="167"/>
                    </a:lnTo>
                    <a:cubicBezTo>
                      <a:pt x="3169" y="167"/>
                      <a:pt x="3136" y="134"/>
                      <a:pt x="3136" y="134"/>
                    </a:cubicBezTo>
                    <a:lnTo>
                      <a:pt x="3069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10" name="Google Shape;74;p15"/>
              <p:cNvSpPr/>
              <p:nvPr/>
            </p:nvSpPr>
            <p:spPr>
              <a:xfrm>
                <a:off x="2973303" y="2425007"/>
                <a:ext cx="12209" cy="8528"/>
              </a:xfrm>
              <a:custGeom>
                <a:avLst/>
                <a:gdLst/>
                <a:ahLst/>
                <a:cxnLst/>
                <a:rect l="l" t="t" r="r" b="b"/>
                <a:pathLst>
                  <a:path w="335" h="234" extrusionOk="0">
                    <a:moveTo>
                      <a:pt x="267" y="0"/>
                    </a:moveTo>
                    <a:lnTo>
                      <a:pt x="167" y="33"/>
                    </a:lnTo>
                    <a:lnTo>
                      <a:pt x="101" y="33"/>
                    </a:lnTo>
                    <a:lnTo>
                      <a:pt x="101" y="100"/>
                    </a:lnTo>
                    <a:cubicBezTo>
                      <a:pt x="67" y="100"/>
                      <a:pt x="67" y="133"/>
                      <a:pt x="34" y="133"/>
                    </a:cubicBezTo>
                    <a:lnTo>
                      <a:pt x="0" y="167"/>
                    </a:lnTo>
                    <a:lnTo>
                      <a:pt x="67" y="234"/>
                    </a:lnTo>
                    <a:cubicBezTo>
                      <a:pt x="67" y="234"/>
                      <a:pt x="101" y="234"/>
                      <a:pt x="101" y="200"/>
                    </a:cubicBezTo>
                    <a:lnTo>
                      <a:pt x="234" y="167"/>
                    </a:lnTo>
                    <a:lnTo>
                      <a:pt x="267" y="133"/>
                    </a:lnTo>
                    <a:lnTo>
                      <a:pt x="334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11" name="Google Shape;75;p15"/>
              <p:cNvSpPr/>
              <p:nvPr/>
            </p:nvSpPr>
            <p:spPr>
              <a:xfrm>
                <a:off x="2494294" y="1877918"/>
                <a:ext cx="7325" cy="6123"/>
              </a:xfrm>
              <a:custGeom>
                <a:avLst/>
                <a:gdLst/>
                <a:ahLst/>
                <a:cxnLst/>
                <a:rect l="l" t="t" r="r" b="b"/>
                <a:pathLst>
                  <a:path w="201" h="168" extrusionOk="0">
                    <a:moveTo>
                      <a:pt x="34" y="0"/>
                    </a:moveTo>
                    <a:lnTo>
                      <a:pt x="1" y="34"/>
                    </a:lnTo>
                    <a:lnTo>
                      <a:pt x="34" y="134"/>
                    </a:lnTo>
                    <a:lnTo>
                      <a:pt x="168" y="134"/>
                    </a:lnTo>
                    <a:lnTo>
                      <a:pt x="201" y="167"/>
                    </a:lnTo>
                    <a:lnTo>
                      <a:pt x="201" y="134"/>
                    </a:lnTo>
                    <a:cubicBezTo>
                      <a:pt x="168" y="100"/>
                      <a:pt x="168" y="100"/>
                      <a:pt x="201" y="100"/>
                    </a:cubicBezTo>
                    <a:lnTo>
                      <a:pt x="201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12" name="Google Shape;76;p15"/>
              <p:cNvSpPr/>
              <p:nvPr/>
            </p:nvSpPr>
            <p:spPr>
              <a:xfrm>
                <a:off x="2489447" y="1865745"/>
                <a:ext cx="7325" cy="4920"/>
              </a:xfrm>
              <a:custGeom>
                <a:avLst/>
                <a:gdLst/>
                <a:ahLst/>
                <a:cxnLst/>
                <a:rect l="l" t="t" r="r" b="b"/>
                <a:pathLst>
                  <a:path w="201" h="135" extrusionOk="0">
                    <a:moveTo>
                      <a:pt x="0" y="1"/>
                    </a:moveTo>
                    <a:cubicBezTo>
                      <a:pt x="0" y="1"/>
                      <a:pt x="0" y="34"/>
                      <a:pt x="0" y="34"/>
                    </a:cubicBezTo>
                    <a:lnTo>
                      <a:pt x="0" y="134"/>
                    </a:lnTo>
                    <a:lnTo>
                      <a:pt x="200" y="34"/>
                    </a:lnTo>
                    <a:lnTo>
                      <a:pt x="134" y="34"/>
                    </a:lnTo>
                    <a:lnTo>
                      <a:pt x="34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13" name="Google Shape;77;p15"/>
              <p:cNvSpPr/>
              <p:nvPr/>
            </p:nvSpPr>
            <p:spPr>
              <a:xfrm>
                <a:off x="2454168" y="1819568"/>
                <a:ext cx="26787" cy="21903"/>
              </a:xfrm>
              <a:custGeom>
                <a:avLst/>
                <a:gdLst/>
                <a:ahLst/>
                <a:cxnLst/>
                <a:rect l="l" t="t" r="r" b="b"/>
                <a:pathLst>
                  <a:path w="735" h="601" extrusionOk="0">
                    <a:moveTo>
                      <a:pt x="701" y="0"/>
                    </a:moveTo>
                    <a:lnTo>
                      <a:pt x="701" y="67"/>
                    </a:lnTo>
                    <a:cubicBezTo>
                      <a:pt x="701" y="67"/>
                      <a:pt x="701" y="67"/>
                      <a:pt x="701" y="100"/>
                    </a:cubicBezTo>
                    <a:lnTo>
                      <a:pt x="668" y="134"/>
                    </a:lnTo>
                    <a:cubicBezTo>
                      <a:pt x="668" y="167"/>
                      <a:pt x="635" y="200"/>
                      <a:pt x="601" y="200"/>
                    </a:cubicBezTo>
                    <a:cubicBezTo>
                      <a:pt x="568" y="200"/>
                      <a:pt x="535" y="200"/>
                      <a:pt x="501" y="167"/>
                    </a:cubicBezTo>
                    <a:lnTo>
                      <a:pt x="368" y="34"/>
                    </a:lnTo>
                    <a:lnTo>
                      <a:pt x="368" y="67"/>
                    </a:lnTo>
                    <a:cubicBezTo>
                      <a:pt x="368" y="100"/>
                      <a:pt x="368" y="100"/>
                      <a:pt x="335" y="134"/>
                    </a:cubicBezTo>
                    <a:lnTo>
                      <a:pt x="268" y="200"/>
                    </a:lnTo>
                    <a:lnTo>
                      <a:pt x="134" y="200"/>
                    </a:lnTo>
                    <a:lnTo>
                      <a:pt x="134" y="234"/>
                    </a:lnTo>
                    <a:cubicBezTo>
                      <a:pt x="134" y="234"/>
                      <a:pt x="134" y="234"/>
                      <a:pt x="134" y="267"/>
                    </a:cubicBezTo>
                    <a:lnTo>
                      <a:pt x="134" y="300"/>
                    </a:lnTo>
                    <a:cubicBezTo>
                      <a:pt x="134" y="334"/>
                      <a:pt x="101" y="334"/>
                      <a:pt x="101" y="367"/>
                    </a:cubicBezTo>
                    <a:lnTo>
                      <a:pt x="68" y="400"/>
                    </a:lnTo>
                    <a:cubicBezTo>
                      <a:pt x="34" y="434"/>
                      <a:pt x="1" y="434"/>
                      <a:pt x="1" y="434"/>
                    </a:cubicBezTo>
                    <a:lnTo>
                      <a:pt x="68" y="534"/>
                    </a:lnTo>
                    <a:lnTo>
                      <a:pt x="234" y="534"/>
                    </a:lnTo>
                    <a:lnTo>
                      <a:pt x="368" y="601"/>
                    </a:lnTo>
                    <a:lnTo>
                      <a:pt x="501" y="601"/>
                    </a:lnTo>
                    <a:cubicBezTo>
                      <a:pt x="501" y="601"/>
                      <a:pt x="501" y="601"/>
                      <a:pt x="501" y="567"/>
                    </a:cubicBezTo>
                    <a:lnTo>
                      <a:pt x="535" y="501"/>
                    </a:lnTo>
                    <a:cubicBezTo>
                      <a:pt x="535" y="501"/>
                      <a:pt x="535" y="467"/>
                      <a:pt x="535" y="467"/>
                    </a:cubicBezTo>
                    <a:lnTo>
                      <a:pt x="535" y="400"/>
                    </a:lnTo>
                    <a:cubicBezTo>
                      <a:pt x="535" y="367"/>
                      <a:pt x="568" y="334"/>
                      <a:pt x="601" y="334"/>
                    </a:cubicBezTo>
                    <a:cubicBezTo>
                      <a:pt x="618" y="317"/>
                      <a:pt x="635" y="309"/>
                      <a:pt x="651" y="309"/>
                    </a:cubicBezTo>
                    <a:cubicBezTo>
                      <a:pt x="668" y="309"/>
                      <a:pt x="685" y="317"/>
                      <a:pt x="701" y="334"/>
                    </a:cubicBezTo>
                    <a:lnTo>
                      <a:pt x="735" y="167"/>
                    </a:lnTo>
                    <a:lnTo>
                      <a:pt x="735" y="100"/>
                    </a:lnTo>
                    <a:lnTo>
                      <a:pt x="735" y="34"/>
                    </a:lnTo>
                    <a:lnTo>
                      <a:pt x="701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14" name="Google Shape;78;p15"/>
              <p:cNvSpPr/>
              <p:nvPr/>
            </p:nvSpPr>
            <p:spPr>
              <a:xfrm>
                <a:off x="2479716" y="1857253"/>
                <a:ext cx="3681" cy="3681"/>
              </a:xfrm>
              <a:custGeom>
                <a:avLst/>
                <a:gdLst/>
                <a:ahLst/>
                <a:cxnLst/>
                <a:rect l="l" t="t" r="r" b="b"/>
                <a:pathLst>
                  <a:path w="101" h="101" extrusionOk="0">
                    <a:moveTo>
                      <a:pt x="0" y="0"/>
                    </a:moveTo>
                    <a:lnTo>
                      <a:pt x="0" y="100"/>
                    </a:lnTo>
                    <a:lnTo>
                      <a:pt x="34" y="67"/>
                    </a:lnTo>
                    <a:lnTo>
                      <a:pt x="101" y="100"/>
                    </a:lnTo>
                    <a:lnTo>
                      <a:pt x="101" y="67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15" name="Google Shape;79;p15"/>
              <p:cNvSpPr/>
              <p:nvPr/>
            </p:nvSpPr>
            <p:spPr>
              <a:xfrm>
                <a:off x="2445676" y="1846319"/>
                <a:ext cx="7325" cy="4884"/>
              </a:xfrm>
              <a:custGeom>
                <a:avLst/>
                <a:gdLst/>
                <a:ahLst/>
                <a:cxnLst/>
                <a:rect l="l" t="t" r="r" b="b"/>
                <a:pathLst>
                  <a:path w="201" h="134" extrusionOk="0">
                    <a:moveTo>
                      <a:pt x="0" y="0"/>
                    </a:moveTo>
                    <a:lnTo>
                      <a:pt x="134" y="133"/>
                    </a:lnTo>
                    <a:lnTo>
                      <a:pt x="201" y="133"/>
                    </a:lnTo>
                    <a:lnTo>
                      <a:pt x="201" y="67"/>
                    </a:lnTo>
                    <a:lnTo>
                      <a:pt x="67" y="33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16" name="Google Shape;80;p15"/>
              <p:cNvSpPr/>
              <p:nvPr/>
            </p:nvSpPr>
            <p:spPr>
              <a:xfrm>
                <a:off x="2501584" y="1817126"/>
                <a:ext cx="57182" cy="47451"/>
              </a:xfrm>
              <a:custGeom>
                <a:avLst/>
                <a:gdLst/>
                <a:ahLst/>
                <a:cxnLst/>
                <a:rect l="l" t="t" r="r" b="b"/>
                <a:pathLst>
                  <a:path w="1569" h="1302" extrusionOk="0">
                    <a:moveTo>
                      <a:pt x="1268" y="0"/>
                    </a:moveTo>
                    <a:lnTo>
                      <a:pt x="1068" y="101"/>
                    </a:lnTo>
                    <a:lnTo>
                      <a:pt x="868" y="101"/>
                    </a:lnTo>
                    <a:lnTo>
                      <a:pt x="701" y="67"/>
                    </a:lnTo>
                    <a:lnTo>
                      <a:pt x="668" y="67"/>
                    </a:lnTo>
                    <a:lnTo>
                      <a:pt x="601" y="34"/>
                    </a:lnTo>
                    <a:cubicBezTo>
                      <a:pt x="601" y="67"/>
                      <a:pt x="568" y="101"/>
                      <a:pt x="535" y="101"/>
                    </a:cubicBezTo>
                    <a:lnTo>
                      <a:pt x="401" y="101"/>
                    </a:lnTo>
                    <a:cubicBezTo>
                      <a:pt x="401" y="101"/>
                      <a:pt x="401" y="134"/>
                      <a:pt x="401" y="134"/>
                    </a:cubicBezTo>
                    <a:lnTo>
                      <a:pt x="301" y="267"/>
                    </a:lnTo>
                    <a:lnTo>
                      <a:pt x="234" y="267"/>
                    </a:lnTo>
                    <a:lnTo>
                      <a:pt x="34" y="334"/>
                    </a:lnTo>
                    <a:lnTo>
                      <a:pt x="1" y="367"/>
                    </a:lnTo>
                    <a:lnTo>
                      <a:pt x="34" y="434"/>
                    </a:lnTo>
                    <a:cubicBezTo>
                      <a:pt x="34" y="467"/>
                      <a:pt x="34" y="501"/>
                      <a:pt x="1" y="501"/>
                    </a:cubicBezTo>
                    <a:lnTo>
                      <a:pt x="1" y="601"/>
                    </a:lnTo>
                    <a:lnTo>
                      <a:pt x="201" y="601"/>
                    </a:lnTo>
                    <a:lnTo>
                      <a:pt x="234" y="568"/>
                    </a:lnTo>
                    <a:cubicBezTo>
                      <a:pt x="268" y="534"/>
                      <a:pt x="268" y="534"/>
                      <a:pt x="301" y="534"/>
                    </a:cubicBezTo>
                    <a:lnTo>
                      <a:pt x="334" y="534"/>
                    </a:lnTo>
                    <a:lnTo>
                      <a:pt x="468" y="501"/>
                    </a:lnTo>
                    <a:lnTo>
                      <a:pt x="668" y="401"/>
                    </a:lnTo>
                    <a:lnTo>
                      <a:pt x="768" y="401"/>
                    </a:lnTo>
                    <a:cubicBezTo>
                      <a:pt x="801" y="401"/>
                      <a:pt x="835" y="401"/>
                      <a:pt x="835" y="434"/>
                    </a:cubicBezTo>
                    <a:lnTo>
                      <a:pt x="902" y="501"/>
                    </a:lnTo>
                    <a:lnTo>
                      <a:pt x="935" y="501"/>
                    </a:lnTo>
                    <a:cubicBezTo>
                      <a:pt x="968" y="501"/>
                      <a:pt x="1002" y="534"/>
                      <a:pt x="1002" y="568"/>
                    </a:cubicBezTo>
                    <a:cubicBezTo>
                      <a:pt x="1002" y="601"/>
                      <a:pt x="1002" y="634"/>
                      <a:pt x="968" y="634"/>
                    </a:cubicBezTo>
                    <a:lnTo>
                      <a:pt x="902" y="734"/>
                    </a:lnTo>
                    <a:cubicBezTo>
                      <a:pt x="902" y="734"/>
                      <a:pt x="902" y="768"/>
                      <a:pt x="902" y="801"/>
                    </a:cubicBezTo>
                    <a:cubicBezTo>
                      <a:pt x="902" y="834"/>
                      <a:pt x="868" y="868"/>
                      <a:pt x="835" y="868"/>
                    </a:cubicBezTo>
                    <a:lnTo>
                      <a:pt x="935" y="868"/>
                    </a:lnTo>
                    <a:cubicBezTo>
                      <a:pt x="968" y="868"/>
                      <a:pt x="1002" y="868"/>
                      <a:pt x="1035" y="901"/>
                    </a:cubicBezTo>
                    <a:lnTo>
                      <a:pt x="1035" y="968"/>
                    </a:lnTo>
                    <a:cubicBezTo>
                      <a:pt x="1035" y="968"/>
                      <a:pt x="1035" y="1001"/>
                      <a:pt x="1035" y="1035"/>
                    </a:cubicBezTo>
                    <a:lnTo>
                      <a:pt x="1035" y="1068"/>
                    </a:lnTo>
                    <a:lnTo>
                      <a:pt x="1035" y="1101"/>
                    </a:lnTo>
                    <a:lnTo>
                      <a:pt x="1068" y="1168"/>
                    </a:lnTo>
                    <a:cubicBezTo>
                      <a:pt x="1068" y="1201"/>
                      <a:pt x="1068" y="1201"/>
                      <a:pt x="1068" y="1235"/>
                    </a:cubicBezTo>
                    <a:lnTo>
                      <a:pt x="1268" y="1301"/>
                    </a:lnTo>
                    <a:lnTo>
                      <a:pt x="1335" y="1301"/>
                    </a:lnTo>
                    <a:lnTo>
                      <a:pt x="1369" y="1101"/>
                    </a:lnTo>
                    <a:cubicBezTo>
                      <a:pt x="1369" y="1068"/>
                      <a:pt x="1402" y="1035"/>
                      <a:pt x="1435" y="1001"/>
                    </a:cubicBezTo>
                    <a:lnTo>
                      <a:pt x="1469" y="1001"/>
                    </a:lnTo>
                    <a:lnTo>
                      <a:pt x="1535" y="968"/>
                    </a:lnTo>
                    <a:lnTo>
                      <a:pt x="1502" y="768"/>
                    </a:lnTo>
                    <a:cubicBezTo>
                      <a:pt x="1502" y="768"/>
                      <a:pt x="1502" y="734"/>
                      <a:pt x="1502" y="701"/>
                    </a:cubicBezTo>
                    <a:lnTo>
                      <a:pt x="1569" y="601"/>
                    </a:lnTo>
                    <a:lnTo>
                      <a:pt x="1535" y="401"/>
                    </a:lnTo>
                    <a:lnTo>
                      <a:pt x="1335" y="301"/>
                    </a:lnTo>
                    <a:cubicBezTo>
                      <a:pt x="1335" y="301"/>
                      <a:pt x="1302" y="301"/>
                      <a:pt x="1302" y="267"/>
                    </a:cubicBezTo>
                    <a:lnTo>
                      <a:pt x="1268" y="201"/>
                    </a:lnTo>
                    <a:cubicBezTo>
                      <a:pt x="1268" y="167"/>
                      <a:pt x="1268" y="167"/>
                      <a:pt x="1268" y="134"/>
                    </a:cubicBezTo>
                    <a:lnTo>
                      <a:pt x="1268" y="101"/>
                    </a:lnTo>
                    <a:lnTo>
                      <a:pt x="1268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17" name="Google Shape;81;p15"/>
              <p:cNvSpPr/>
              <p:nvPr/>
            </p:nvSpPr>
            <p:spPr>
              <a:xfrm>
                <a:off x="2425011" y="1865745"/>
                <a:ext cx="8528" cy="8565"/>
              </a:xfrm>
              <a:custGeom>
                <a:avLst/>
                <a:gdLst/>
                <a:ahLst/>
                <a:cxnLst/>
                <a:rect l="l" t="t" r="r" b="b"/>
                <a:pathLst>
                  <a:path w="234" h="235" extrusionOk="0">
                    <a:moveTo>
                      <a:pt x="0" y="1"/>
                    </a:moveTo>
                    <a:lnTo>
                      <a:pt x="34" y="67"/>
                    </a:lnTo>
                    <a:lnTo>
                      <a:pt x="100" y="134"/>
                    </a:lnTo>
                    <a:lnTo>
                      <a:pt x="234" y="234"/>
                    </a:lnTo>
                    <a:lnTo>
                      <a:pt x="234" y="234"/>
                    </a:lnTo>
                    <a:lnTo>
                      <a:pt x="201" y="134"/>
                    </a:lnTo>
                    <a:lnTo>
                      <a:pt x="167" y="101"/>
                    </a:lnTo>
                    <a:lnTo>
                      <a:pt x="134" y="101"/>
                    </a:lnTo>
                    <a:lnTo>
                      <a:pt x="34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18" name="Google Shape;82;p15"/>
              <p:cNvSpPr/>
              <p:nvPr/>
            </p:nvSpPr>
            <p:spPr>
              <a:xfrm>
                <a:off x="2721644" y="1548447"/>
                <a:ext cx="12209" cy="8565"/>
              </a:xfrm>
              <a:custGeom>
                <a:avLst/>
                <a:gdLst/>
                <a:ahLst/>
                <a:cxnLst/>
                <a:rect l="l" t="t" r="r" b="b"/>
                <a:pathLst>
                  <a:path w="335" h="235" extrusionOk="0">
                    <a:moveTo>
                      <a:pt x="67" y="1"/>
                    </a:moveTo>
                    <a:lnTo>
                      <a:pt x="34" y="101"/>
                    </a:lnTo>
                    <a:lnTo>
                      <a:pt x="1" y="234"/>
                    </a:lnTo>
                    <a:lnTo>
                      <a:pt x="167" y="167"/>
                    </a:lnTo>
                    <a:lnTo>
                      <a:pt x="234" y="167"/>
                    </a:lnTo>
                    <a:cubicBezTo>
                      <a:pt x="234" y="151"/>
                      <a:pt x="242" y="142"/>
                      <a:pt x="255" y="142"/>
                    </a:cubicBezTo>
                    <a:cubicBezTo>
                      <a:pt x="267" y="142"/>
                      <a:pt x="284" y="151"/>
                      <a:pt x="301" y="167"/>
                    </a:cubicBezTo>
                    <a:lnTo>
                      <a:pt x="334" y="1"/>
                    </a:lnTo>
                    <a:lnTo>
                      <a:pt x="334" y="1"/>
                    </a:lnTo>
                    <a:cubicBezTo>
                      <a:pt x="301" y="34"/>
                      <a:pt x="301" y="34"/>
                      <a:pt x="267" y="34"/>
                    </a:cubicBezTo>
                    <a:lnTo>
                      <a:pt x="201" y="34"/>
                    </a:lnTo>
                    <a:lnTo>
                      <a:pt x="67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19" name="Google Shape;83;p15"/>
              <p:cNvSpPr/>
              <p:nvPr/>
            </p:nvSpPr>
            <p:spPr>
              <a:xfrm>
                <a:off x="2544152" y="1966664"/>
                <a:ext cx="1239" cy="36"/>
              </a:xfrm>
              <a:custGeom>
                <a:avLst/>
                <a:gdLst/>
                <a:ahLst/>
                <a:cxnLst/>
                <a:rect l="l" t="t" r="r" b="b"/>
                <a:pathLst>
                  <a:path w="34" h="1" extrusionOk="0">
                    <a:moveTo>
                      <a:pt x="34" y="0"/>
                    </a:moveTo>
                    <a:lnTo>
                      <a:pt x="34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20" name="Google Shape;84;p15"/>
              <p:cNvSpPr/>
              <p:nvPr/>
            </p:nvSpPr>
            <p:spPr>
              <a:xfrm>
                <a:off x="2797014" y="1511964"/>
                <a:ext cx="6123" cy="11006"/>
              </a:xfrm>
              <a:custGeom>
                <a:avLst/>
                <a:gdLst/>
                <a:ahLst/>
                <a:cxnLst/>
                <a:rect l="l" t="t" r="r" b="b"/>
                <a:pathLst>
                  <a:path w="168" h="302" extrusionOk="0">
                    <a:moveTo>
                      <a:pt x="1" y="1"/>
                    </a:moveTo>
                    <a:lnTo>
                      <a:pt x="67" y="168"/>
                    </a:lnTo>
                    <a:cubicBezTo>
                      <a:pt x="67" y="168"/>
                      <a:pt x="67" y="201"/>
                      <a:pt x="67" y="201"/>
                    </a:cubicBezTo>
                    <a:lnTo>
                      <a:pt x="67" y="234"/>
                    </a:lnTo>
                    <a:cubicBezTo>
                      <a:pt x="67" y="268"/>
                      <a:pt x="101" y="268"/>
                      <a:pt x="101" y="301"/>
                    </a:cubicBezTo>
                    <a:cubicBezTo>
                      <a:pt x="101" y="284"/>
                      <a:pt x="109" y="276"/>
                      <a:pt x="122" y="276"/>
                    </a:cubicBezTo>
                    <a:cubicBezTo>
                      <a:pt x="134" y="276"/>
                      <a:pt x="151" y="284"/>
                      <a:pt x="167" y="301"/>
                    </a:cubicBezTo>
                    <a:lnTo>
                      <a:pt x="167" y="134"/>
                    </a:lnTo>
                    <a:lnTo>
                      <a:pt x="167" y="68"/>
                    </a:lnTo>
                    <a:lnTo>
                      <a:pt x="101" y="34"/>
                    </a:lnTo>
                    <a:lnTo>
                      <a:pt x="1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21" name="Google Shape;85;p15"/>
              <p:cNvSpPr/>
              <p:nvPr/>
            </p:nvSpPr>
            <p:spPr>
              <a:xfrm>
                <a:off x="2364219" y="1828060"/>
                <a:ext cx="8565" cy="13412"/>
              </a:xfrm>
              <a:custGeom>
                <a:avLst/>
                <a:gdLst/>
                <a:ahLst/>
                <a:cxnLst/>
                <a:rect l="l" t="t" r="r" b="b"/>
                <a:pathLst>
                  <a:path w="235" h="368" extrusionOk="0">
                    <a:moveTo>
                      <a:pt x="67" y="1"/>
                    </a:moveTo>
                    <a:lnTo>
                      <a:pt x="1" y="101"/>
                    </a:lnTo>
                    <a:lnTo>
                      <a:pt x="1" y="134"/>
                    </a:lnTo>
                    <a:lnTo>
                      <a:pt x="101" y="301"/>
                    </a:lnTo>
                    <a:lnTo>
                      <a:pt x="67" y="334"/>
                    </a:lnTo>
                    <a:lnTo>
                      <a:pt x="134" y="334"/>
                    </a:lnTo>
                    <a:lnTo>
                      <a:pt x="234" y="368"/>
                    </a:lnTo>
                    <a:cubicBezTo>
                      <a:pt x="234" y="334"/>
                      <a:pt x="234" y="334"/>
                      <a:pt x="234" y="334"/>
                    </a:cubicBezTo>
                    <a:cubicBezTo>
                      <a:pt x="201" y="334"/>
                      <a:pt x="167" y="334"/>
                      <a:pt x="167" y="301"/>
                    </a:cubicBezTo>
                    <a:lnTo>
                      <a:pt x="167" y="268"/>
                    </a:lnTo>
                    <a:lnTo>
                      <a:pt x="67" y="67"/>
                    </a:lnTo>
                    <a:cubicBezTo>
                      <a:pt x="67" y="34"/>
                      <a:pt x="67" y="34"/>
                      <a:pt x="67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22" name="Google Shape;86;p15"/>
              <p:cNvSpPr/>
              <p:nvPr/>
            </p:nvSpPr>
            <p:spPr>
              <a:xfrm>
                <a:off x="2580635" y="2018927"/>
                <a:ext cx="21903" cy="18295"/>
              </a:xfrm>
              <a:custGeom>
                <a:avLst/>
                <a:gdLst/>
                <a:ahLst/>
                <a:cxnLst/>
                <a:rect l="l" t="t" r="r" b="b"/>
                <a:pathLst>
                  <a:path w="601" h="502" extrusionOk="0">
                    <a:moveTo>
                      <a:pt x="234" y="1"/>
                    </a:moveTo>
                    <a:lnTo>
                      <a:pt x="234" y="67"/>
                    </a:lnTo>
                    <a:lnTo>
                      <a:pt x="234" y="101"/>
                    </a:lnTo>
                    <a:cubicBezTo>
                      <a:pt x="234" y="101"/>
                      <a:pt x="234" y="134"/>
                      <a:pt x="234" y="134"/>
                    </a:cubicBezTo>
                    <a:lnTo>
                      <a:pt x="234" y="168"/>
                    </a:lnTo>
                    <a:cubicBezTo>
                      <a:pt x="234" y="201"/>
                      <a:pt x="200" y="234"/>
                      <a:pt x="167" y="234"/>
                    </a:cubicBezTo>
                    <a:lnTo>
                      <a:pt x="0" y="234"/>
                    </a:lnTo>
                    <a:lnTo>
                      <a:pt x="67" y="334"/>
                    </a:lnTo>
                    <a:lnTo>
                      <a:pt x="267" y="401"/>
                    </a:lnTo>
                    <a:lnTo>
                      <a:pt x="300" y="401"/>
                    </a:lnTo>
                    <a:lnTo>
                      <a:pt x="367" y="468"/>
                    </a:lnTo>
                    <a:lnTo>
                      <a:pt x="500" y="501"/>
                    </a:lnTo>
                    <a:cubicBezTo>
                      <a:pt x="500" y="468"/>
                      <a:pt x="500" y="434"/>
                      <a:pt x="534" y="401"/>
                    </a:cubicBezTo>
                    <a:lnTo>
                      <a:pt x="601" y="368"/>
                    </a:lnTo>
                    <a:lnTo>
                      <a:pt x="567" y="368"/>
                    </a:lnTo>
                    <a:lnTo>
                      <a:pt x="367" y="67"/>
                    </a:lnTo>
                    <a:lnTo>
                      <a:pt x="234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23" name="Google Shape;87;p15"/>
              <p:cNvSpPr/>
              <p:nvPr/>
            </p:nvSpPr>
            <p:spPr>
              <a:xfrm>
                <a:off x="2366661" y="1864542"/>
                <a:ext cx="18259" cy="26787"/>
              </a:xfrm>
              <a:custGeom>
                <a:avLst/>
                <a:gdLst/>
                <a:ahLst/>
                <a:cxnLst/>
                <a:rect l="l" t="t" r="r" b="b"/>
                <a:pathLst>
                  <a:path w="501" h="735" extrusionOk="0">
                    <a:moveTo>
                      <a:pt x="67" y="0"/>
                    </a:moveTo>
                    <a:lnTo>
                      <a:pt x="34" y="100"/>
                    </a:lnTo>
                    <a:lnTo>
                      <a:pt x="0" y="167"/>
                    </a:lnTo>
                    <a:lnTo>
                      <a:pt x="0" y="301"/>
                    </a:lnTo>
                    <a:lnTo>
                      <a:pt x="0" y="334"/>
                    </a:lnTo>
                    <a:lnTo>
                      <a:pt x="167" y="601"/>
                    </a:lnTo>
                    <a:cubicBezTo>
                      <a:pt x="167" y="601"/>
                      <a:pt x="167" y="601"/>
                      <a:pt x="167" y="634"/>
                    </a:cubicBezTo>
                    <a:lnTo>
                      <a:pt x="234" y="734"/>
                    </a:lnTo>
                    <a:lnTo>
                      <a:pt x="300" y="734"/>
                    </a:lnTo>
                    <a:lnTo>
                      <a:pt x="401" y="701"/>
                    </a:lnTo>
                    <a:lnTo>
                      <a:pt x="501" y="501"/>
                    </a:lnTo>
                    <a:lnTo>
                      <a:pt x="501" y="467"/>
                    </a:lnTo>
                    <a:lnTo>
                      <a:pt x="434" y="434"/>
                    </a:lnTo>
                    <a:lnTo>
                      <a:pt x="334" y="267"/>
                    </a:lnTo>
                    <a:lnTo>
                      <a:pt x="234" y="201"/>
                    </a:lnTo>
                    <a:cubicBezTo>
                      <a:pt x="200" y="201"/>
                      <a:pt x="200" y="201"/>
                      <a:pt x="167" y="167"/>
                    </a:cubicBezTo>
                    <a:lnTo>
                      <a:pt x="134" y="134"/>
                    </a:lnTo>
                    <a:lnTo>
                      <a:pt x="67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24" name="Google Shape;88;p15"/>
              <p:cNvSpPr/>
              <p:nvPr/>
            </p:nvSpPr>
            <p:spPr>
              <a:xfrm>
                <a:off x="2528335" y="2039592"/>
                <a:ext cx="36" cy="36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25" name="Google Shape;89;p15"/>
              <p:cNvSpPr/>
              <p:nvPr/>
            </p:nvSpPr>
            <p:spPr>
              <a:xfrm>
                <a:off x="2534421" y="1995820"/>
                <a:ext cx="38923" cy="34076"/>
              </a:xfrm>
              <a:custGeom>
                <a:avLst/>
                <a:gdLst/>
                <a:ahLst/>
                <a:cxnLst/>
                <a:rect l="l" t="t" r="r" b="b"/>
                <a:pathLst>
                  <a:path w="1068" h="935" extrusionOk="0">
                    <a:moveTo>
                      <a:pt x="434" y="1"/>
                    </a:moveTo>
                    <a:cubicBezTo>
                      <a:pt x="434" y="34"/>
                      <a:pt x="401" y="34"/>
                      <a:pt x="401" y="34"/>
                    </a:cubicBezTo>
                    <a:cubicBezTo>
                      <a:pt x="384" y="51"/>
                      <a:pt x="367" y="59"/>
                      <a:pt x="351" y="59"/>
                    </a:cubicBezTo>
                    <a:cubicBezTo>
                      <a:pt x="334" y="59"/>
                      <a:pt x="317" y="51"/>
                      <a:pt x="301" y="34"/>
                    </a:cubicBezTo>
                    <a:lnTo>
                      <a:pt x="301" y="335"/>
                    </a:lnTo>
                    <a:cubicBezTo>
                      <a:pt x="301" y="368"/>
                      <a:pt x="301" y="368"/>
                      <a:pt x="301" y="368"/>
                    </a:cubicBezTo>
                    <a:lnTo>
                      <a:pt x="267" y="501"/>
                    </a:lnTo>
                    <a:lnTo>
                      <a:pt x="267" y="535"/>
                    </a:lnTo>
                    <a:lnTo>
                      <a:pt x="201" y="601"/>
                    </a:lnTo>
                    <a:lnTo>
                      <a:pt x="34" y="768"/>
                    </a:lnTo>
                    <a:lnTo>
                      <a:pt x="1" y="768"/>
                    </a:lnTo>
                    <a:lnTo>
                      <a:pt x="1" y="802"/>
                    </a:lnTo>
                    <a:lnTo>
                      <a:pt x="34" y="802"/>
                    </a:lnTo>
                    <a:lnTo>
                      <a:pt x="134" y="835"/>
                    </a:lnTo>
                    <a:lnTo>
                      <a:pt x="167" y="835"/>
                    </a:lnTo>
                    <a:lnTo>
                      <a:pt x="234" y="902"/>
                    </a:lnTo>
                    <a:cubicBezTo>
                      <a:pt x="234" y="902"/>
                      <a:pt x="234" y="935"/>
                      <a:pt x="267" y="935"/>
                    </a:cubicBezTo>
                    <a:lnTo>
                      <a:pt x="267" y="902"/>
                    </a:lnTo>
                    <a:lnTo>
                      <a:pt x="367" y="835"/>
                    </a:lnTo>
                    <a:lnTo>
                      <a:pt x="501" y="835"/>
                    </a:lnTo>
                    <a:lnTo>
                      <a:pt x="668" y="735"/>
                    </a:lnTo>
                    <a:lnTo>
                      <a:pt x="1001" y="735"/>
                    </a:lnTo>
                    <a:lnTo>
                      <a:pt x="1068" y="768"/>
                    </a:lnTo>
                    <a:lnTo>
                      <a:pt x="1035" y="735"/>
                    </a:lnTo>
                    <a:lnTo>
                      <a:pt x="968" y="568"/>
                    </a:lnTo>
                    <a:lnTo>
                      <a:pt x="868" y="468"/>
                    </a:lnTo>
                    <a:lnTo>
                      <a:pt x="834" y="468"/>
                    </a:lnTo>
                    <a:cubicBezTo>
                      <a:pt x="823" y="479"/>
                      <a:pt x="812" y="483"/>
                      <a:pt x="801" y="483"/>
                    </a:cubicBezTo>
                    <a:cubicBezTo>
                      <a:pt x="779" y="483"/>
                      <a:pt x="757" y="468"/>
                      <a:pt x="734" y="468"/>
                    </a:cubicBezTo>
                    <a:lnTo>
                      <a:pt x="668" y="368"/>
                    </a:lnTo>
                    <a:cubicBezTo>
                      <a:pt x="634" y="368"/>
                      <a:pt x="634" y="335"/>
                      <a:pt x="634" y="301"/>
                    </a:cubicBezTo>
                    <a:lnTo>
                      <a:pt x="634" y="268"/>
                    </a:lnTo>
                    <a:cubicBezTo>
                      <a:pt x="634" y="234"/>
                      <a:pt x="634" y="201"/>
                      <a:pt x="668" y="168"/>
                    </a:cubicBezTo>
                    <a:lnTo>
                      <a:pt x="568" y="68"/>
                    </a:lnTo>
                    <a:lnTo>
                      <a:pt x="434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26" name="Google Shape;90;p15"/>
              <p:cNvSpPr/>
              <p:nvPr/>
            </p:nvSpPr>
            <p:spPr>
              <a:xfrm>
                <a:off x="2528335" y="1978800"/>
                <a:ext cx="2478" cy="3717"/>
              </a:xfrm>
              <a:custGeom>
                <a:avLst/>
                <a:gdLst/>
                <a:ahLst/>
                <a:cxnLst/>
                <a:rect l="l" t="t" r="r" b="b"/>
                <a:pathLst>
                  <a:path w="68" h="102" extrusionOk="0">
                    <a:moveTo>
                      <a:pt x="1" y="1"/>
                    </a:moveTo>
                    <a:cubicBezTo>
                      <a:pt x="1" y="1"/>
                      <a:pt x="1" y="34"/>
                      <a:pt x="1" y="34"/>
                    </a:cubicBezTo>
                    <a:lnTo>
                      <a:pt x="67" y="101"/>
                    </a:lnTo>
                    <a:lnTo>
                      <a:pt x="1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27" name="Google Shape;91;p15"/>
              <p:cNvSpPr/>
              <p:nvPr/>
            </p:nvSpPr>
            <p:spPr>
              <a:xfrm>
                <a:off x="2505228" y="2049323"/>
                <a:ext cx="42604" cy="37721"/>
              </a:xfrm>
              <a:custGeom>
                <a:avLst/>
                <a:gdLst/>
                <a:ahLst/>
                <a:cxnLst/>
                <a:rect l="l" t="t" r="r" b="b"/>
                <a:pathLst>
                  <a:path w="1169" h="1035" extrusionOk="0">
                    <a:moveTo>
                      <a:pt x="768" y="1"/>
                    </a:moveTo>
                    <a:lnTo>
                      <a:pt x="601" y="167"/>
                    </a:lnTo>
                    <a:lnTo>
                      <a:pt x="568" y="167"/>
                    </a:lnTo>
                    <a:lnTo>
                      <a:pt x="435" y="234"/>
                    </a:lnTo>
                    <a:cubicBezTo>
                      <a:pt x="418" y="251"/>
                      <a:pt x="401" y="259"/>
                      <a:pt x="385" y="259"/>
                    </a:cubicBezTo>
                    <a:cubicBezTo>
                      <a:pt x="368" y="259"/>
                      <a:pt x="351" y="251"/>
                      <a:pt x="335" y="234"/>
                    </a:cubicBezTo>
                    <a:lnTo>
                      <a:pt x="335" y="301"/>
                    </a:lnTo>
                    <a:cubicBezTo>
                      <a:pt x="335" y="334"/>
                      <a:pt x="301" y="368"/>
                      <a:pt x="234" y="368"/>
                    </a:cubicBezTo>
                    <a:cubicBezTo>
                      <a:pt x="201" y="368"/>
                      <a:pt x="168" y="334"/>
                      <a:pt x="168" y="301"/>
                    </a:cubicBezTo>
                    <a:lnTo>
                      <a:pt x="168" y="201"/>
                    </a:lnTo>
                    <a:lnTo>
                      <a:pt x="101" y="234"/>
                    </a:lnTo>
                    <a:lnTo>
                      <a:pt x="68" y="268"/>
                    </a:lnTo>
                    <a:lnTo>
                      <a:pt x="1" y="434"/>
                    </a:lnTo>
                    <a:lnTo>
                      <a:pt x="168" y="601"/>
                    </a:lnTo>
                    <a:lnTo>
                      <a:pt x="201" y="601"/>
                    </a:lnTo>
                    <a:cubicBezTo>
                      <a:pt x="234" y="601"/>
                      <a:pt x="268" y="634"/>
                      <a:pt x="301" y="668"/>
                    </a:cubicBezTo>
                    <a:lnTo>
                      <a:pt x="335" y="701"/>
                    </a:lnTo>
                    <a:lnTo>
                      <a:pt x="335" y="735"/>
                    </a:lnTo>
                    <a:lnTo>
                      <a:pt x="368" y="901"/>
                    </a:lnTo>
                    <a:lnTo>
                      <a:pt x="401" y="1035"/>
                    </a:lnTo>
                    <a:cubicBezTo>
                      <a:pt x="401" y="1035"/>
                      <a:pt x="401" y="1001"/>
                      <a:pt x="401" y="1001"/>
                    </a:cubicBezTo>
                    <a:lnTo>
                      <a:pt x="501" y="835"/>
                    </a:lnTo>
                    <a:cubicBezTo>
                      <a:pt x="518" y="818"/>
                      <a:pt x="543" y="810"/>
                      <a:pt x="568" y="810"/>
                    </a:cubicBezTo>
                    <a:cubicBezTo>
                      <a:pt x="593" y="810"/>
                      <a:pt x="618" y="818"/>
                      <a:pt x="635" y="835"/>
                    </a:cubicBezTo>
                    <a:lnTo>
                      <a:pt x="735" y="901"/>
                    </a:lnTo>
                    <a:lnTo>
                      <a:pt x="835" y="968"/>
                    </a:lnTo>
                    <a:lnTo>
                      <a:pt x="902" y="968"/>
                    </a:lnTo>
                    <a:lnTo>
                      <a:pt x="902" y="801"/>
                    </a:lnTo>
                    <a:lnTo>
                      <a:pt x="902" y="701"/>
                    </a:lnTo>
                    <a:cubicBezTo>
                      <a:pt x="902" y="701"/>
                      <a:pt x="935" y="668"/>
                      <a:pt x="935" y="668"/>
                    </a:cubicBezTo>
                    <a:lnTo>
                      <a:pt x="1135" y="534"/>
                    </a:lnTo>
                    <a:lnTo>
                      <a:pt x="1168" y="501"/>
                    </a:lnTo>
                    <a:lnTo>
                      <a:pt x="1168" y="401"/>
                    </a:lnTo>
                    <a:lnTo>
                      <a:pt x="968" y="167"/>
                    </a:lnTo>
                    <a:lnTo>
                      <a:pt x="935" y="101"/>
                    </a:lnTo>
                    <a:lnTo>
                      <a:pt x="902" y="101"/>
                    </a:lnTo>
                    <a:lnTo>
                      <a:pt x="835" y="67"/>
                    </a:lnTo>
                    <a:lnTo>
                      <a:pt x="802" y="67"/>
                    </a:lnTo>
                    <a:lnTo>
                      <a:pt x="768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28" name="Google Shape;92;p15"/>
              <p:cNvSpPr/>
              <p:nvPr/>
            </p:nvSpPr>
            <p:spPr>
              <a:xfrm>
                <a:off x="2378797" y="1859658"/>
                <a:ext cx="1276" cy="36"/>
              </a:xfrm>
              <a:custGeom>
                <a:avLst/>
                <a:gdLst/>
                <a:ahLst/>
                <a:cxnLst/>
                <a:rect l="l" t="t" r="r" b="b"/>
                <a:pathLst>
                  <a:path w="35" h="1" extrusionOk="0">
                    <a:moveTo>
                      <a:pt x="1" y="1"/>
                    </a:moveTo>
                    <a:lnTo>
                      <a:pt x="34" y="1"/>
                    </a:lnTo>
                    <a:lnTo>
                      <a:pt x="34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29" name="Google Shape;93;p15"/>
              <p:cNvSpPr/>
              <p:nvPr/>
            </p:nvSpPr>
            <p:spPr>
              <a:xfrm>
                <a:off x="2032343" y="2113759"/>
                <a:ext cx="504545" cy="291815"/>
              </a:xfrm>
              <a:custGeom>
                <a:avLst/>
                <a:gdLst/>
                <a:ahLst/>
                <a:cxnLst/>
                <a:rect l="l" t="t" r="r" b="b"/>
                <a:pathLst>
                  <a:path w="13844" h="8007" extrusionOk="0">
                    <a:moveTo>
                      <a:pt x="4228" y="5001"/>
                    </a:moveTo>
                    <a:cubicBezTo>
                      <a:pt x="4221" y="5001"/>
                      <a:pt x="4213" y="5002"/>
                      <a:pt x="4203" y="5004"/>
                    </a:cubicBezTo>
                    <a:lnTo>
                      <a:pt x="4236" y="5004"/>
                    </a:lnTo>
                    <a:cubicBezTo>
                      <a:pt x="4234" y="5003"/>
                      <a:pt x="4232" y="5002"/>
                      <a:pt x="4230" y="5001"/>
                    </a:cubicBezTo>
                    <a:lnTo>
                      <a:pt x="4230" y="5001"/>
                    </a:lnTo>
                    <a:cubicBezTo>
                      <a:pt x="4229" y="5001"/>
                      <a:pt x="4229" y="5001"/>
                      <a:pt x="4228" y="5001"/>
                    </a:cubicBezTo>
                    <a:close/>
                    <a:moveTo>
                      <a:pt x="4199" y="4995"/>
                    </a:moveTo>
                    <a:cubicBezTo>
                      <a:pt x="4209" y="4995"/>
                      <a:pt x="4219" y="4997"/>
                      <a:pt x="4230" y="5001"/>
                    </a:cubicBezTo>
                    <a:lnTo>
                      <a:pt x="4230" y="5001"/>
                    </a:lnTo>
                    <a:cubicBezTo>
                      <a:pt x="4309" y="5003"/>
                      <a:pt x="4201" y="5126"/>
                      <a:pt x="4140" y="5126"/>
                    </a:cubicBezTo>
                    <a:cubicBezTo>
                      <a:pt x="4119" y="5126"/>
                      <a:pt x="4103" y="5111"/>
                      <a:pt x="4103" y="5071"/>
                    </a:cubicBezTo>
                    <a:cubicBezTo>
                      <a:pt x="4103" y="5044"/>
                      <a:pt x="4147" y="4995"/>
                      <a:pt x="4199" y="4995"/>
                    </a:cubicBezTo>
                    <a:close/>
                    <a:moveTo>
                      <a:pt x="3815" y="5000"/>
                    </a:moveTo>
                    <a:cubicBezTo>
                      <a:pt x="3821" y="5000"/>
                      <a:pt x="3828" y="5002"/>
                      <a:pt x="3836" y="5004"/>
                    </a:cubicBezTo>
                    <a:cubicBezTo>
                      <a:pt x="3903" y="5004"/>
                      <a:pt x="3936" y="5038"/>
                      <a:pt x="3936" y="5071"/>
                    </a:cubicBezTo>
                    <a:cubicBezTo>
                      <a:pt x="3936" y="5138"/>
                      <a:pt x="3903" y="5171"/>
                      <a:pt x="3836" y="5171"/>
                    </a:cubicBezTo>
                    <a:cubicBezTo>
                      <a:pt x="3744" y="5171"/>
                      <a:pt x="3737" y="5000"/>
                      <a:pt x="3815" y="5000"/>
                    </a:cubicBezTo>
                    <a:close/>
                    <a:moveTo>
                      <a:pt x="9540" y="1"/>
                    </a:moveTo>
                    <a:lnTo>
                      <a:pt x="8173" y="101"/>
                    </a:lnTo>
                    <a:lnTo>
                      <a:pt x="7605" y="67"/>
                    </a:lnTo>
                    <a:lnTo>
                      <a:pt x="7439" y="67"/>
                    </a:lnTo>
                    <a:lnTo>
                      <a:pt x="7005" y="167"/>
                    </a:lnTo>
                    <a:lnTo>
                      <a:pt x="6872" y="267"/>
                    </a:lnTo>
                    <a:lnTo>
                      <a:pt x="6738" y="468"/>
                    </a:lnTo>
                    <a:lnTo>
                      <a:pt x="6671" y="468"/>
                    </a:lnTo>
                    <a:lnTo>
                      <a:pt x="6571" y="568"/>
                    </a:lnTo>
                    <a:lnTo>
                      <a:pt x="6505" y="634"/>
                    </a:lnTo>
                    <a:lnTo>
                      <a:pt x="6471" y="768"/>
                    </a:lnTo>
                    <a:lnTo>
                      <a:pt x="6471" y="801"/>
                    </a:lnTo>
                    <a:lnTo>
                      <a:pt x="6371" y="901"/>
                    </a:lnTo>
                    <a:lnTo>
                      <a:pt x="6271" y="968"/>
                    </a:lnTo>
                    <a:lnTo>
                      <a:pt x="6271" y="1001"/>
                    </a:lnTo>
                    <a:lnTo>
                      <a:pt x="6171" y="1168"/>
                    </a:lnTo>
                    <a:cubicBezTo>
                      <a:pt x="6171" y="1201"/>
                      <a:pt x="6171" y="1201"/>
                      <a:pt x="6171" y="1201"/>
                    </a:cubicBezTo>
                    <a:lnTo>
                      <a:pt x="6138" y="1302"/>
                    </a:lnTo>
                    <a:cubicBezTo>
                      <a:pt x="6104" y="1302"/>
                      <a:pt x="6104" y="1302"/>
                      <a:pt x="6071" y="1335"/>
                    </a:cubicBezTo>
                    <a:lnTo>
                      <a:pt x="5971" y="1335"/>
                    </a:lnTo>
                    <a:lnTo>
                      <a:pt x="5571" y="1268"/>
                    </a:lnTo>
                    <a:lnTo>
                      <a:pt x="5437" y="1201"/>
                    </a:lnTo>
                    <a:cubicBezTo>
                      <a:pt x="5404" y="1201"/>
                      <a:pt x="5371" y="1168"/>
                      <a:pt x="5371" y="1168"/>
                    </a:cubicBezTo>
                    <a:lnTo>
                      <a:pt x="5337" y="1101"/>
                    </a:lnTo>
                    <a:lnTo>
                      <a:pt x="5270" y="1035"/>
                    </a:lnTo>
                    <a:lnTo>
                      <a:pt x="5170" y="1001"/>
                    </a:lnTo>
                    <a:lnTo>
                      <a:pt x="5137" y="1001"/>
                    </a:lnTo>
                    <a:lnTo>
                      <a:pt x="5137" y="968"/>
                    </a:lnTo>
                    <a:lnTo>
                      <a:pt x="5070" y="868"/>
                    </a:lnTo>
                    <a:lnTo>
                      <a:pt x="4870" y="668"/>
                    </a:lnTo>
                    <a:cubicBezTo>
                      <a:pt x="4870" y="668"/>
                      <a:pt x="4870" y="668"/>
                      <a:pt x="4870" y="634"/>
                    </a:cubicBezTo>
                    <a:lnTo>
                      <a:pt x="4803" y="468"/>
                    </a:lnTo>
                    <a:lnTo>
                      <a:pt x="4770" y="468"/>
                    </a:lnTo>
                    <a:lnTo>
                      <a:pt x="4603" y="434"/>
                    </a:lnTo>
                    <a:lnTo>
                      <a:pt x="4503" y="434"/>
                    </a:lnTo>
                    <a:lnTo>
                      <a:pt x="4303" y="501"/>
                    </a:lnTo>
                    <a:lnTo>
                      <a:pt x="4103" y="534"/>
                    </a:lnTo>
                    <a:lnTo>
                      <a:pt x="3536" y="534"/>
                    </a:lnTo>
                    <a:lnTo>
                      <a:pt x="3402" y="601"/>
                    </a:lnTo>
                    <a:lnTo>
                      <a:pt x="3336" y="668"/>
                    </a:lnTo>
                    <a:lnTo>
                      <a:pt x="3302" y="734"/>
                    </a:lnTo>
                    <a:lnTo>
                      <a:pt x="3236" y="868"/>
                    </a:lnTo>
                    <a:cubicBezTo>
                      <a:pt x="3236" y="901"/>
                      <a:pt x="3202" y="901"/>
                      <a:pt x="3202" y="901"/>
                    </a:cubicBezTo>
                    <a:lnTo>
                      <a:pt x="3069" y="1001"/>
                    </a:lnTo>
                    <a:lnTo>
                      <a:pt x="2835" y="1068"/>
                    </a:lnTo>
                    <a:lnTo>
                      <a:pt x="2702" y="1135"/>
                    </a:lnTo>
                    <a:lnTo>
                      <a:pt x="2702" y="1168"/>
                    </a:lnTo>
                    <a:lnTo>
                      <a:pt x="2702" y="1268"/>
                    </a:lnTo>
                    <a:lnTo>
                      <a:pt x="2702" y="1368"/>
                    </a:lnTo>
                    <a:lnTo>
                      <a:pt x="2702" y="1402"/>
                    </a:lnTo>
                    <a:lnTo>
                      <a:pt x="2769" y="1435"/>
                    </a:lnTo>
                    <a:lnTo>
                      <a:pt x="2835" y="1435"/>
                    </a:lnTo>
                    <a:cubicBezTo>
                      <a:pt x="2902" y="1435"/>
                      <a:pt x="2935" y="1502"/>
                      <a:pt x="2935" y="1535"/>
                    </a:cubicBezTo>
                    <a:cubicBezTo>
                      <a:pt x="2935" y="1535"/>
                      <a:pt x="2935" y="1568"/>
                      <a:pt x="2935" y="1568"/>
                    </a:cubicBezTo>
                    <a:lnTo>
                      <a:pt x="2902" y="1668"/>
                    </a:lnTo>
                    <a:lnTo>
                      <a:pt x="2835" y="1769"/>
                    </a:lnTo>
                    <a:lnTo>
                      <a:pt x="2635" y="1969"/>
                    </a:lnTo>
                    <a:lnTo>
                      <a:pt x="2602" y="2002"/>
                    </a:lnTo>
                    <a:lnTo>
                      <a:pt x="2368" y="2069"/>
                    </a:lnTo>
                    <a:lnTo>
                      <a:pt x="2268" y="2069"/>
                    </a:lnTo>
                    <a:lnTo>
                      <a:pt x="2268" y="2202"/>
                    </a:lnTo>
                    <a:lnTo>
                      <a:pt x="2335" y="2402"/>
                    </a:lnTo>
                    <a:cubicBezTo>
                      <a:pt x="2335" y="2436"/>
                      <a:pt x="2335" y="2436"/>
                      <a:pt x="2335" y="2436"/>
                    </a:cubicBezTo>
                    <a:lnTo>
                      <a:pt x="2335" y="2502"/>
                    </a:lnTo>
                    <a:cubicBezTo>
                      <a:pt x="2335" y="2536"/>
                      <a:pt x="2335" y="2536"/>
                      <a:pt x="2335" y="2536"/>
                    </a:cubicBezTo>
                    <a:lnTo>
                      <a:pt x="2302" y="2602"/>
                    </a:lnTo>
                    <a:lnTo>
                      <a:pt x="2302" y="2669"/>
                    </a:lnTo>
                    <a:lnTo>
                      <a:pt x="2302" y="2703"/>
                    </a:lnTo>
                    <a:lnTo>
                      <a:pt x="2302" y="2803"/>
                    </a:lnTo>
                    <a:lnTo>
                      <a:pt x="2268" y="2936"/>
                    </a:lnTo>
                    <a:cubicBezTo>
                      <a:pt x="2268" y="2969"/>
                      <a:pt x="2268" y="2969"/>
                      <a:pt x="2268" y="2969"/>
                    </a:cubicBezTo>
                    <a:lnTo>
                      <a:pt x="2202" y="3069"/>
                    </a:lnTo>
                    <a:lnTo>
                      <a:pt x="2102" y="3170"/>
                    </a:lnTo>
                    <a:lnTo>
                      <a:pt x="1768" y="3436"/>
                    </a:lnTo>
                    <a:lnTo>
                      <a:pt x="1635" y="3570"/>
                    </a:lnTo>
                    <a:lnTo>
                      <a:pt x="1568" y="3670"/>
                    </a:lnTo>
                    <a:lnTo>
                      <a:pt x="1434" y="3803"/>
                    </a:lnTo>
                    <a:lnTo>
                      <a:pt x="1434" y="3837"/>
                    </a:lnTo>
                    <a:lnTo>
                      <a:pt x="1368" y="3870"/>
                    </a:lnTo>
                    <a:lnTo>
                      <a:pt x="1067" y="3870"/>
                    </a:lnTo>
                    <a:lnTo>
                      <a:pt x="367" y="3970"/>
                    </a:lnTo>
                    <a:lnTo>
                      <a:pt x="200" y="3970"/>
                    </a:lnTo>
                    <a:lnTo>
                      <a:pt x="100" y="3903"/>
                    </a:lnTo>
                    <a:lnTo>
                      <a:pt x="0" y="3903"/>
                    </a:lnTo>
                    <a:lnTo>
                      <a:pt x="0" y="4204"/>
                    </a:lnTo>
                    <a:lnTo>
                      <a:pt x="33" y="4437"/>
                    </a:lnTo>
                    <a:lnTo>
                      <a:pt x="100" y="4637"/>
                    </a:lnTo>
                    <a:lnTo>
                      <a:pt x="200" y="4871"/>
                    </a:lnTo>
                    <a:lnTo>
                      <a:pt x="300" y="5038"/>
                    </a:lnTo>
                    <a:lnTo>
                      <a:pt x="434" y="5104"/>
                    </a:lnTo>
                    <a:cubicBezTo>
                      <a:pt x="434" y="5104"/>
                      <a:pt x="467" y="5138"/>
                      <a:pt x="467" y="5138"/>
                    </a:cubicBezTo>
                    <a:lnTo>
                      <a:pt x="500" y="5204"/>
                    </a:lnTo>
                    <a:lnTo>
                      <a:pt x="567" y="5304"/>
                    </a:lnTo>
                    <a:lnTo>
                      <a:pt x="734" y="5705"/>
                    </a:lnTo>
                    <a:lnTo>
                      <a:pt x="867" y="6072"/>
                    </a:lnTo>
                    <a:lnTo>
                      <a:pt x="1101" y="5905"/>
                    </a:lnTo>
                    <a:cubicBezTo>
                      <a:pt x="1101" y="5871"/>
                      <a:pt x="1101" y="5871"/>
                      <a:pt x="1134" y="5871"/>
                    </a:cubicBezTo>
                    <a:lnTo>
                      <a:pt x="1201" y="5871"/>
                    </a:lnTo>
                    <a:cubicBezTo>
                      <a:pt x="1234" y="5871"/>
                      <a:pt x="1234" y="5905"/>
                      <a:pt x="1268" y="5905"/>
                    </a:cubicBezTo>
                    <a:lnTo>
                      <a:pt x="1434" y="6105"/>
                    </a:lnTo>
                    <a:lnTo>
                      <a:pt x="1568" y="6138"/>
                    </a:lnTo>
                    <a:cubicBezTo>
                      <a:pt x="1568" y="6138"/>
                      <a:pt x="1568" y="6172"/>
                      <a:pt x="1601" y="6172"/>
                    </a:cubicBezTo>
                    <a:lnTo>
                      <a:pt x="1601" y="6205"/>
                    </a:lnTo>
                    <a:lnTo>
                      <a:pt x="1601" y="6238"/>
                    </a:lnTo>
                    <a:lnTo>
                      <a:pt x="1601" y="6305"/>
                    </a:lnTo>
                    <a:lnTo>
                      <a:pt x="1668" y="6405"/>
                    </a:lnTo>
                    <a:lnTo>
                      <a:pt x="1668" y="6439"/>
                    </a:lnTo>
                    <a:lnTo>
                      <a:pt x="1768" y="6805"/>
                    </a:lnTo>
                    <a:lnTo>
                      <a:pt x="1768" y="6872"/>
                    </a:lnTo>
                    <a:lnTo>
                      <a:pt x="1801" y="6872"/>
                    </a:lnTo>
                    <a:lnTo>
                      <a:pt x="1935" y="6906"/>
                    </a:lnTo>
                    <a:lnTo>
                      <a:pt x="1968" y="6906"/>
                    </a:lnTo>
                    <a:lnTo>
                      <a:pt x="2068" y="7006"/>
                    </a:lnTo>
                    <a:cubicBezTo>
                      <a:pt x="2068" y="7039"/>
                      <a:pt x="2068" y="7039"/>
                      <a:pt x="2068" y="7072"/>
                    </a:cubicBezTo>
                    <a:lnTo>
                      <a:pt x="2068" y="7139"/>
                    </a:lnTo>
                    <a:lnTo>
                      <a:pt x="2202" y="7272"/>
                    </a:lnTo>
                    <a:lnTo>
                      <a:pt x="2302" y="7406"/>
                    </a:lnTo>
                    <a:lnTo>
                      <a:pt x="2435" y="7539"/>
                    </a:lnTo>
                    <a:lnTo>
                      <a:pt x="2569" y="7639"/>
                    </a:lnTo>
                    <a:lnTo>
                      <a:pt x="2935" y="7806"/>
                    </a:lnTo>
                    <a:lnTo>
                      <a:pt x="2969" y="7840"/>
                    </a:lnTo>
                    <a:lnTo>
                      <a:pt x="3036" y="7940"/>
                    </a:lnTo>
                    <a:lnTo>
                      <a:pt x="3136" y="7906"/>
                    </a:lnTo>
                    <a:lnTo>
                      <a:pt x="3436" y="7906"/>
                    </a:lnTo>
                    <a:lnTo>
                      <a:pt x="3569" y="7940"/>
                    </a:lnTo>
                    <a:lnTo>
                      <a:pt x="3669" y="8006"/>
                    </a:lnTo>
                    <a:lnTo>
                      <a:pt x="3803" y="8006"/>
                    </a:lnTo>
                    <a:lnTo>
                      <a:pt x="3903" y="7906"/>
                    </a:lnTo>
                    <a:lnTo>
                      <a:pt x="3970" y="7873"/>
                    </a:lnTo>
                    <a:lnTo>
                      <a:pt x="4003" y="7873"/>
                    </a:lnTo>
                    <a:lnTo>
                      <a:pt x="4203" y="7840"/>
                    </a:lnTo>
                    <a:lnTo>
                      <a:pt x="4403" y="7706"/>
                    </a:lnTo>
                    <a:lnTo>
                      <a:pt x="4503" y="7539"/>
                    </a:lnTo>
                    <a:cubicBezTo>
                      <a:pt x="4537" y="7506"/>
                      <a:pt x="4570" y="7506"/>
                      <a:pt x="4570" y="7506"/>
                    </a:cubicBezTo>
                    <a:cubicBezTo>
                      <a:pt x="4587" y="7489"/>
                      <a:pt x="4603" y="7481"/>
                      <a:pt x="4620" y="7481"/>
                    </a:cubicBezTo>
                    <a:cubicBezTo>
                      <a:pt x="4637" y="7481"/>
                      <a:pt x="4653" y="7489"/>
                      <a:pt x="4670" y="7506"/>
                    </a:cubicBezTo>
                    <a:lnTo>
                      <a:pt x="4803" y="7606"/>
                    </a:lnTo>
                    <a:lnTo>
                      <a:pt x="4970" y="7639"/>
                    </a:lnTo>
                    <a:lnTo>
                      <a:pt x="5004" y="7639"/>
                    </a:lnTo>
                    <a:lnTo>
                      <a:pt x="5204" y="7773"/>
                    </a:lnTo>
                    <a:lnTo>
                      <a:pt x="5371" y="7840"/>
                    </a:lnTo>
                    <a:lnTo>
                      <a:pt x="5504" y="7840"/>
                    </a:lnTo>
                    <a:lnTo>
                      <a:pt x="5604" y="7806"/>
                    </a:lnTo>
                    <a:lnTo>
                      <a:pt x="5938" y="7773"/>
                    </a:lnTo>
                    <a:lnTo>
                      <a:pt x="5971" y="7673"/>
                    </a:lnTo>
                    <a:cubicBezTo>
                      <a:pt x="5971" y="7639"/>
                      <a:pt x="5971" y="7639"/>
                      <a:pt x="6004" y="7639"/>
                    </a:cubicBezTo>
                    <a:lnTo>
                      <a:pt x="6071" y="7573"/>
                    </a:lnTo>
                    <a:lnTo>
                      <a:pt x="6338" y="7406"/>
                    </a:lnTo>
                    <a:lnTo>
                      <a:pt x="6405" y="7339"/>
                    </a:lnTo>
                    <a:cubicBezTo>
                      <a:pt x="6405" y="7306"/>
                      <a:pt x="6438" y="7306"/>
                      <a:pt x="6471" y="7306"/>
                    </a:cubicBezTo>
                    <a:cubicBezTo>
                      <a:pt x="6471" y="7306"/>
                      <a:pt x="6505" y="7306"/>
                      <a:pt x="6538" y="7339"/>
                    </a:cubicBezTo>
                    <a:lnTo>
                      <a:pt x="6571" y="7306"/>
                    </a:lnTo>
                    <a:lnTo>
                      <a:pt x="6671" y="7206"/>
                    </a:lnTo>
                    <a:lnTo>
                      <a:pt x="6972" y="6772"/>
                    </a:lnTo>
                    <a:lnTo>
                      <a:pt x="6972" y="6739"/>
                    </a:lnTo>
                    <a:lnTo>
                      <a:pt x="6905" y="6705"/>
                    </a:lnTo>
                    <a:lnTo>
                      <a:pt x="6905" y="6672"/>
                    </a:lnTo>
                    <a:lnTo>
                      <a:pt x="6872" y="6572"/>
                    </a:lnTo>
                    <a:cubicBezTo>
                      <a:pt x="6872" y="6539"/>
                      <a:pt x="6872" y="6539"/>
                      <a:pt x="6872" y="6505"/>
                    </a:cubicBezTo>
                    <a:lnTo>
                      <a:pt x="6872" y="6439"/>
                    </a:lnTo>
                    <a:cubicBezTo>
                      <a:pt x="6872" y="6439"/>
                      <a:pt x="6872" y="6439"/>
                      <a:pt x="6872" y="6405"/>
                    </a:cubicBezTo>
                    <a:lnTo>
                      <a:pt x="6938" y="6305"/>
                    </a:lnTo>
                    <a:cubicBezTo>
                      <a:pt x="6962" y="6282"/>
                      <a:pt x="6985" y="6258"/>
                      <a:pt x="7009" y="6258"/>
                    </a:cubicBezTo>
                    <a:cubicBezTo>
                      <a:pt x="7019" y="6258"/>
                      <a:pt x="7029" y="6262"/>
                      <a:pt x="7038" y="6272"/>
                    </a:cubicBezTo>
                    <a:lnTo>
                      <a:pt x="7172" y="6272"/>
                    </a:lnTo>
                    <a:lnTo>
                      <a:pt x="7305" y="6305"/>
                    </a:lnTo>
                    <a:lnTo>
                      <a:pt x="7405" y="6305"/>
                    </a:lnTo>
                    <a:lnTo>
                      <a:pt x="7572" y="6338"/>
                    </a:lnTo>
                    <a:lnTo>
                      <a:pt x="7639" y="6338"/>
                    </a:lnTo>
                    <a:lnTo>
                      <a:pt x="7739" y="6305"/>
                    </a:lnTo>
                    <a:cubicBezTo>
                      <a:pt x="7756" y="6288"/>
                      <a:pt x="7772" y="6280"/>
                      <a:pt x="7785" y="6280"/>
                    </a:cubicBezTo>
                    <a:cubicBezTo>
                      <a:pt x="7797" y="6280"/>
                      <a:pt x="7806" y="6288"/>
                      <a:pt x="7806" y="6305"/>
                    </a:cubicBezTo>
                    <a:lnTo>
                      <a:pt x="8106" y="6405"/>
                    </a:lnTo>
                    <a:lnTo>
                      <a:pt x="8339" y="6338"/>
                    </a:lnTo>
                    <a:lnTo>
                      <a:pt x="8339" y="6305"/>
                    </a:lnTo>
                    <a:lnTo>
                      <a:pt x="8339" y="6205"/>
                    </a:lnTo>
                    <a:lnTo>
                      <a:pt x="8273" y="6138"/>
                    </a:lnTo>
                    <a:lnTo>
                      <a:pt x="8239" y="6105"/>
                    </a:lnTo>
                    <a:cubicBezTo>
                      <a:pt x="8217" y="6105"/>
                      <a:pt x="8209" y="6090"/>
                      <a:pt x="8207" y="6070"/>
                    </a:cubicBezTo>
                    <a:lnTo>
                      <a:pt x="8207" y="6070"/>
                    </a:lnTo>
                    <a:lnTo>
                      <a:pt x="8406" y="5738"/>
                    </a:lnTo>
                    <a:cubicBezTo>
                      <a:pt x="8406" y="5705"/>
                      <a:pt x="8439" y="5705"/>
                      <a:pt x="8473" y="5671"/>
                    </a:cubicBezTo>
                    <a:lnTo>
                      <a:pt x="8640" y="5671"/>
                    </a:lnTo>
                    <a:cubicBezTo>
                      <a:pt x="8640" y="5671"/>
                      <a:pt x="8673" y="5671"/>
                      <a:pt x="8673" y="5705"/>
                    </a:cubicBezTo>
                    <a:lnTo>
                      <a:pt x="8773" y="5771"/>
                    </a:lnTo>
                    <a:cubicBezTo>
                      <a:pt x="8773" y="5805"/>
                      <a:pt x="8773" y="5805"/>
                      <a:pt x="8773" y="5805"/>
                    </a:cubicBezTo>
                    <a:lnTo>
                      <a:pt x="8840" y="5972"/>
                    </a:lnTo>
                    <a:lnTo>
                      <a:pt x="8840" y="6072"/>
                    </a:lnTo>
                    <a:lnTo>
                      <a:pt x="8873" y="6105"/>
                    </a:lnTo>
                    <a:lnTo>
                      <a:pt x="9340" y="6539"/>
                    </a:lnTo>
                    <a:lnTo>
                      <a:pt x="9340" y="6505"/>
                    </a:lnTo>
                    <a:lnTo>
                      <a:pt x="9340" y="6472"/>
                    </a:lnTo>
                    <a:lnTo>
                      <a:pt x="9340" y="6439"/>
                    </a:lnTo>
                    <a:lnTo>
                      <a:pt x="9307" y="6172"/>
                    </a:lnTo>
                    <a:lnTo>
                      <a:pt x="9307" y="6072"/>
                    </a:lnTo>
                    <a:lnTo>
                      <a:pt x="9307" y="6038"/>
                    </a:lnTo>
                    <a:lnTo>
                      <a:pt x="9340" y="5938"/>
                    </a:lnTo>
                    <a:cubicBezTo>
                      <a:pt x="9340" y="5905"/>
                      <a:pt x="9373" y="5905"/>
                      <a:pt x="9407" y="5871"/>
                    </a:cubicBezTo>
                    <a:lnTo>
                      <a:pt x="9473" y="5871"/>
                    </a:lnTo>
                    <a:lnTo>
                      <a:pt x="9707" y="5838"/>
                    </a:lnTo>
                    <a:cubicBezTo>
                      <a:pt x="9707" y="5838"/>
                      <a:pt x="9707" y="5838"/>
                      <a:pt x="9707" y="5805"/>
                    </a:cubicBezTo>
                    <a:lnTo>
                      <a:pt x="9640" y="5671"/>
                    </a:lnTo>
                    <a:lnTo>
                      <a:pt x="9640" y="5538"/>
                    </a:lnTo>
                    <a:lnTo>
                      <a:pt x="9674" y="5038"/>
                    </a:lnTo>
                    <a:lnTo>
                      <a:pt x="9640" y="4971"/>
                    </a:lnTo>
                    <a:cubicBezTo>
                      <a:pt x="9607" y="4937"/>
                      <a:pt x="9640" y="4904"/>
                      <a:pt x="9674" y="4871"/>
                    </a:cubicBezTo>
                    <a:lnTo>
                      <a:pt x="9740" y="4837"/>
                    </a:lnTo>
                    <a:lnTo>
                      <a:pt x="11208" y="4104"/>
                    </a:lnTo>
                    <a:lnTo>
                      <a:pt x="11575" y="4104"/>
                    </a:lnTo>
                    <a:lnTo>
                      <a:pt x="12275" y="4270"/>
                    </a:lnTo>
                    <a:lnTo>
                      <a:pt x="12442" y="4270"/>
                    </a:lnTo>
                    <a:lnTo>
                      <a:pt x="12676" y="4237"/>
                    </a:lnTo>
                    <a:lnTo>
                      <a:pt x="13009" y="4137"/>
                    </a:lnTo>
                    <a:lnTo>
                      <a:pt x="13076" y="4070"/>
                    </a:lnTo>
                    <a:lnTo>
                      <a:pt x="13209" y="3770"/>
                    </a:lnTo>
                    <a:cubicBezTo>
                      <a:pt x="13209" y="3770"/>
                      <a:pt x="13209" y="3737"/>
                      <a:pt x="13243" y="3737"/>
                    </a:cubicBezTo>
                    <a:lnTo>
                      <a:pt x="13410" y="3637"/>
                    </a:lnTo>
                    <a:cubicBezTo>
                      <a:pt x="13410" y="3620"/>
                      <a:pt x="13418" y="3612"/>
                      <a:pt x="13426" y="3612"/>
                    </a:cubicBezTo>
                    <a:cubicBezTo>
                      <a:pt x="13435" y="3612"/>
                      <a:pt x="13443" y="3620"/>
                      <a:pt x="13443" y="3637"/>
                    </a:cubicBezTo>
                    <a:lnTo>
                      <a:pt x="13610" y="3637"/>
                    </a:lnTo>
                    <a:lnTo>
                      <a:pt x="13743" y="3703"/>
                    </a:lnTo>
                    <a:lnTo>
                      <a:pt x="13843" y="3803"/>
                    </a:lnTo>
                    <a:lnTo>
                      <a:pt x="13843" y="3737"/>
                    </a:lnTo>
                    <a:lnTo>
                      <a:pt x="13676" y="3436"/>
                    </a:lnTo>
                    <a:lnTo>
                      <a:pt x="13610" y="3236"/>
                    </a:lnTo>
                    <a:lnTo>
                      <a:pt x="13576" y="3069"/>
                    </a:lnTo>
                    <a:lnTo>
                      <a:pt x="13576" y="2402"/>
                    </a:lnTo>
                    <a:lnTo>
                      <a:pt x="13543" y="2135"/>
                    </a:lnTo>
                    <a:lnTo>
                      <a:pt x="13410" y="2035"/>
                    </a:lnTo>
                    <a:cubicBezTo>
                      <a:pt x="13410" y="2002"/>
                      <a:pt x="13410" y="1969"/>
                      <a:pt x="13410" y="1969"/>
                    </a:cubicBezTo>
                    <a:lnTo>
                      <a:pt x="13343" y="1835"/>
                    </a:lnTo>
                    <a:cubicBezTo>
                      <a:pt x="13343" y="1835"/>
                      <a:pt x="13343" y="1802"/>
                      <a:pt x="13343" y="1802"/>
                    </a:cubicBezTo>
                    <a:lnTo>
                      <a:pt x="13343" y="1635"/>
                    </a:lnTo>
                    <a:lnTo>
                      <a:pt x="13376" y="1402"/>
                    </a:lnTo>
                    <a:lnTo>
                      <a:pt x="13276" y="1068"/>
                    </a:lnTo>
                    <a:lnTo>
                      <a:pt x="13143" y="1068"/>
                    </a:lnTo>
                    <a:lnTo>
                      <a:pt x="12876" y="1135"/>
                    </a:lnTo>
                    <a:lnTo>
                      <a:pt x="12709" y="1235"/>
                    </a:lnTo>
                    <a:lnTo>
                      <a:pt x="12509" y="1235"/>
                    </a:lnTo>
                    <a:lnTo>
                      <a:pt x="12309" y="1101"/>
                    </a:lnTo>
                    <a:lnTo>
                      <a:pt x="12242" y="1101"/>
                    </a:lnTo>
                    <a:lnTo>
                      <a:pt x="12042" y="1068"/>
                    </a:lnTo>
                    <a:lnTo>
                      <a:pt x="11909" y="1068"/>
                    </a:lnTo>
                    <a:lnTo>
                      <a:pt x="11842" y="1001"/>
                    </a:lnTo>
                    <a:lnTo>
                      <a:pt x="11608" y="901"/>
                    </a:lnTo>
                    <a:lnTo>
                      <a:pt x="11442" y="935"/>
                    </a:lnTo>
                    <a:lnTo>
                      <a:pt x="11341" y="968"/>
                    </a:lnTo>
                    <a:lnTo>
                      <a:pt x="11275" y="1035"/>
                    </a:lnTo>
                    <a:lnTo>
                      <a:pt x="11241" y="1068"/>
                    </a:lnTo>
                    <a:lnTo>
                      <a:pt x="11208" y="1235"/>
                    </a:lnTo>
                    <a:cubicBezTo>
                      <a:pt x="11175" y="1268"/>
                      <a:pt x="11175" y="1268"/>
                      <a:pt x="11141" y="1302"/>
                    </a:cubicBezTo>
                    <a:cubicBezTo>
                      <a:pt x="11108" y="1302"/>
                      <a:pt x="11075" y="1302"/>
                      <a:pt x="11041" y="1268"/>
                    </a:cubicBezTo>
                    <a:lnTo>
                      <a:pt x="11008" y="1235"/>
                    </a:lnTo>
                    <a:cubicBezTo>
                      <a:pt x="11008" y="1235"/>
                      <a:pt x="11008" y="1201"/>
                      <a:pt x="11008" y="1201"/>
                    </a:cubicBezTo>
                    <a:lnTo>
                      <a:pt x="10908" y="1001"/>
                    </a:lnTo>
                    <a:lnTo>
                      <a:pt x="10674" y="935"/>
                    </a:lnTo>
                    <a:lnTo>
                      <a:pt x="10641" y="935"/>
                    </a:lnTo>
                    <a:lnTo>
                      <a:pt x="10508" y="801"/>
                    </a:lnTo>
                    <a:lnTo>
                      <a:pt x="10374" y="801"/>
                    </a:lnTo>
                    <a:cubicBezTo>
                      <a:pt x="10341" y="801"/>
                      <a:pt x="10341" y="768"/>
                      <a:pt x="10307" y="768"/>
                    </a:cubicBezTo>
                    <a:lnTo>
                      <a:pt x="10307" y="734"/>
                    </a:lnTo>
                    <a:lnTo>
                      <a:pt x="10307" y="701"/>
                    </a:lnTo>
                    <a:lnTo>
                      <a:pt x="10241" y="668"/>
                    </a:lnTo>
                    <a:cubicBezTo>
                      <a:pt x="10241" y="668"/>
                      <a:pt x="10207" y="634"/>
                      <a:pt x="10207" y="634"/>
                    </a:cubicBezTo>
                    <a:lnTo>
                      <a:pt x="10207" y="601"/>
                    </a:lnTo>
                    <a:lnTo>
                      <a:pt x="10141" y="534"/>
                    </a:lnTo>
                    <a:cubicBezTo>
                      <a:pt x="10107" y="534"/>
                      <a:pt x="10074" y="534"/>
                      <a:pt x="10041" y="501"/>
                    </a:cubicBezTo>
                    <a:lnTo>
                      <a:pt x="10007" y="434"/>
                    </a:lnTo>
                    <a:lnTo>
                      <a:pt x="9974" y="434"/>
                    </a:lnTo>
                    <a:lnTo>
                      <a:pt x="9907" y="267"/>
                    </a:lnTo>
                    <a:lnTo>
                      <a:pt x="9840" y="234"/>
                    </a:lnTo>
                    <a:lnTo>
                      <a:pt x="9807" y="234"/>
                    </a:lnTo>
                    <a:lnTo>
                      <a:pt x="9640" y="301"/>
                    </a:lnTo>
                    <a:cubicBezTo>
                      <a:pt x="9607" y="301"/>
                      <a:pt x="9540" y="267"/>
                      <a:pt x="9540" y="267"/>
                    </a:cubicBezTo>
                    <a:cubicBezTo>
                      <a:pt x="9507" y="234"/>
                      <a:pt x="9507" y="201"/>
                      <a:pt x="9540" y="167"/>
                    </a:cubicBezTo>
                    <a:lnTo>
                      <a:pt x="9540" y="101"/>
                    </a:lnTo>
                    <a:cubicBezTo>
                      <a:pt x="9540" y="101"/>
                      <a:pt x="9540" y="67"/>
                      <a:pt x="9540" y="67"/>
                    </a:cubicBezTo>
                    <a:lnTo>
                      <a:pt x="9607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30" name="Google Shape;94;p15"/>
              <p:cNvSpPr/>
              <p:nvPr/>
            </p:nvSpPr>
            <p:spPr>
              <a:xfrm>
                <a:off x="1611685" y="2039592"/>
                <a:ext cx="20701" cy="37721"/>
              </a:xfrm>
              <a:custGeom>
                <a:avLst/>
                <a:gdLst/>
                <a:ahLst/>
                <a:cxnLst/>
                <a:rect l="l" t="t" r="r" b="b"/>
                <a:pathLst>
                  <a:path w="568" h="1035" extrusionOk="0">
                    <a:moveTo>
                      <a:pt x="367" y="1"/>
                    </a:moveTo>
                    <a:cubicBezTo>
                      <a:pt x="367" y="34"/>
                      <a:pt x="367" y="34"/>
                      <a:pt x="334" y="68"/>
                    </a:cubicBezTo>
                    <a:lnTo>
                      <a:pt x="301" y="68"/>
                    </a:lnTo>
                    <a:lnTo>
                      <a:pt x="234" y="101"/>
                    </a:lnTo>
                    <a:lnTo>
                      <a:pt x="201" y="134"/>
                    </a:lnTo>
                    <a:lnTo>
                      <a:pt x="134" y="268"/>
                    </a:lnTo>
                    <a:lnTo>
                      <a:pt x="134" y="334"/>
                    </a:lnTo>
                    <a:lnTo>
                      <a:pt x="134" y="568"/>
                    </a:lnTo>
                    <a:cubicBezTo>
                      <a:pt x="134" y="568"/>
                      <a:pt x="134" y="568"/>
                      <a:pt x="134" y="601"/>
                    </a:cubicBezTo>
                    <a:lnTo>
                      <a:pt x="0" y="901"/>
                    </a:lnTo>
                    <a:lnTo>
                      <a:pt x="0" y="935"/>
                    </a:lnTo>
                    <a:lnTo>
                      <a:pt x="167" y="1035"/>
                    </a:lnTo>
                    <a:lnTo>
                      <a:pt x="201" y="968"/>
                    </a:lnTo>
                    <a:cubicBezTo>
                      <a:pt x="201" y="968"/>
                      <a:pt x="201" y="935"/>
                      <a:pt x="201" y="935"/>
                    </a:cubicBezTo>
                    <a:lnTo>
                      <a:pt x="234" y="901"/>
                    </a:lnTo>
                    <a:cubicBezTo>
                      <a:pt x="234" y="868"/>
                      <a:pt x="234" y="868"/>
                      <a:pt x="267" y="868"/>
                    </a:cubicBezTo>
                    <a:lnTo>
                      <a:pt x="334" y="835"/>
                    </a:lnTo>
                    <a:cubicBezTo>
                      <a:pt x="351" y="818"/>
                      <a:pt x="367" y="810"/>
                      <a:pt x="380" y="810"/>
                    </a:cubicBezTo>
                    <a:cubicBezTo>
                      <a:pt x="392" y="810"/>
                      <a:pt x="401" y="818"/>
                      <a:pt x="401" y="835"/>
                    </a:cubicBezTo>
                    <a:lnTo>
                      <a:pt x="434" y="835"/>
                    </a:lnTo>
                    <a:lnTo>
                      <a:pt x="434" y="801"/>
                    </a:lnTo>
                    <a:lnTo>
                      <a:pt x="501" y="701"/>
                    </a:lnTo>
                    <a:lnTo>
                      <a:pt x="501" y="668"/>
                    </a:lnTo>
                    <a:lnTo>
                      <a:pt x="501" y="635"/>
                    </a:lnTo>
                    <a:lnTo>
                      <a:pt x="534" y="501"/>
                    </a:lnTo>
                    <a:lnTo>
                      <a:pt x="568" y="468"/>
                    </a:lnTo>
                    <a:lnTo>
                      <a:pt x="534" y="401"/>
                    </a:lnTo>
                    <a:cubicBezTo>
                      <a:pt x="501" y="368"/>
                      <a:pt x="501" y="368"/>
                      <a:pt x="534" y="334"/>
                    </a:cubicBezTo>
                    <a:lnTo>
                      <a:pt x="534" y="268"/>
                    </a:lnTo>
                    <a:lnTo>
                      <a:pt x="467" y="168"/>
                    </a:lnTo>
                    <a:lnTo>
                      <a:pt x="367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31" name="Google Shape;95;p15"/>
              <p:cNvSpPr/>
              <p:nvPr/>
            </p:nvSpPr>
            <p:spPr>
              <a:xfrm>
                <a:off x="1436635" y="1773354"/>
                <a:ext cx="108205" cy="136195"/>
              </a:xfrm>
              <a:custGeom>
                <a:avLst/>
                <a:gdLst/>
                <a:ahLst/>
                <a:cxnLst/>
                <a:rect l="l" t="t" r="r" b="b"/>
                <a:pathLst>
                  <a:path w="2969" h="3737" extrusionOk="0">
                    <a:moveTo>
                      <a:pt x="801" y="1"/>
                    </a:moveTo>
                    <a:cubicBezTo>
                      <a:pt x="801" y="34"/>
                      <a:pt x="801" y="34"/>
                      <a:pt x="801" y="34"/>
                    </a:cubicBezTo>
                    <a:lnTo>
                      <a:pt x="801" y="101"/>
                    </a:lnTo>
                    <a:lnTo>
                      <a:pt x="801" y="134"/>
                    </a:lnTo>
                    <a:lnTo>
                      <a:pt x="767" y="167"/>
                    </a:lnTo>
                    <a:lnTo>
                      <a:pt x="600" y="334"/>
                    </a:lnTo>
                    <a:lnTo>
                      <a:pt x="467" y="401"/>
                    </a:lnTo>
                    <a:lnTo>
                      <a:pt x="434" y="401"/>
                    </a:lnTo>
                    <a:lnTo>
                      <a:pt x="367" y="434"/>
                    </a:lnTo>
                    <a:lnTo>
                      <a:pt x="133" y="434"/>
                    </a:lnTo>
                    <a:cubicBezTo>
                      <a:pt x="100" y="434"/>
                      <a:pt x="67" y="468"/>
                      <a:pt x="33" y="468"/>
                    </a:cubicBezTo>
                    <a:lnTo>
                      <a:pt x="0" y="468"/>
                    </a:lnTo>
                    <a:lnTo>
                      <a:pt x="133" y="568"/>
                    </a:lnTo>
                    <a:lnTo>
                      <a:pt x="167" y="634"/>
                    </a:lnTo>
                    <a:lnTo>
                      <a:pt x="234" y="768"/>
                    </a:lnTo>
                    <a:lnTo>
                      <a:pt x="334" y="801"/>
                    </a:lnTo>
                    <a:lnTo>
                      <a:pt x="434" y="868"/>
                    </a:lnTo>
                    <a:cubicBezTo>
                      <a:pt x="467" y="901"/>
                      <a:pt x="467" y="901"/>
                      <a:pt x="467" y="935"/>
                    </a:cubicBezTo>
                    <a:lnTo>
                      <a:pt x="467" y="1001"/>
                    </a:lnTo>
                    <a:lnTo>
                      <a:pt x="500" y="1068"/>
                    </a:lnTo>
                    <a:lnTo>
                      <a:pt x="534" y="1135"/>
                    </a:lnTo>
                    <a:lnTo>
                      <a:pt x="634" y="1235"/>
                    </a:lnTo>
                    <a:cubicBezTo>
                      <a:pt x="634" y="1235"/>
                      <a:pt x="634" y="1268"/>
                      <a:pt x="634" y="1268"/>
                    </a:cubicBezTo>
                    <a:lnTo>
                      <a:pt x="701" y="1402"/>
                    </a:lnTo>
                    <a:lnTo>
                      <a:pt x="901" y="1735"/>
                    </a:lnTo>
                    <a:lnTo>
                      <a:pt x="1001" y="1902"/>
                    </a:lnTo>
                    <a:cubicBezTo>
                      <a:pt x="1001" y="1935"/>
                      <a:pt x="1001" y="1935"/>
                      <a:pt x="1001" y="1969"/>
                    </a:cubicBezTo>
                    <a:lnTo>
                      <a:pt x="1001" y="2169"/>
                    </a:lnTo>
                    <a:lnTo>
                      <a:pt x="1301" y="2169"/>
                    </a:lnTo>
                    <a:cubicBezTo>
                      <a:pt x="1301" y="2169"/>
                      <a:pt x="1334" y="2202"/>
                      <a:pt x="1334" y="2202"/>
                    </a:cubicBezTo>
                    <a:lnTo>
                      <a:pt x="1401" y="2236"/>
                    </a:lnTo>
                    <a:cubicBezTo>
                      <a:pt x="1401" y="2269"/>
                      <a:pt x="1401" y="2302"/>
                      <a:pt x="1401" y="2336"/>
                    </a:cubicBezTo>
                    <a:lnTo>
                      <a:pt x="1701" y="2536"/>
                    </a:lnTo>
                    <a:lnTo>
                      <a:pt x="1901" y="2703"/>
                    </a:lnTo>
                    <a:cubicBezTo>
                      <a:pt x="1901" y="2703"/>
                      <a:pt x="1901" y="2703"/>
                      <a:pt x="1935" y="2736"/>
                    </a:cubicBezTo>
                    <a:lnTo>
                      <a:pt x="2001" y="2969"/>
                    </a:lnTo>
                    <a:lnTo>
                      <a:pt x="2035" y="3069"/>
                    </a:lnTo>
                    <a:lnTo>
                      <a:pt x="2068" y="3103"/>
                    </a:lnTo>
                    <a:cubicBezTo>
                      <a:pt x="2068" y="3103"/>
                      <a:pt x="2102" y="3103"/>
                      <a:pt x="2102" y="3136"/>
                    </a:cubicBezTo>
                    <a:lnTo>
                      <a:pt x="2102" y="3170"/>
                    </a:lnTo>
                    <a:cubicBezTo>
                      <a:pt x="2102" y="3203"/>
                      <a:pt x="2102" y="3203"/>
                      <a:pt x="2102" y="3236"/>
                    </a:cubicBezTo>
                    <a:lnTo>
                      <a:pt x="2102" y="3336"/>
                    </a:lnTo>
                    <a:lnTo>
                      <a:pt x="2135" y="3403"/>
                    </a:lnTo>
                    <a:lnTo>
                      <a:pt x="2168" y="3436"/>
                    </a:lnTo>
                    <a:lnTo>
                      <a:pt x="2168" y="3470"/>
                    </a:lnTo>
                    <a:lnTo>
                      <a:pt x="2202" y="3536"/>
                    </a:lnTo>
                    <a:cubicBezTo>
                      <a:pt x="2235" y="3570"/>
                      <a:pt x="2235" y="3603"/>
                      <a:pt x="2202" y="3637"/>
                    </a:cubicBezTo>
                    <a:lnTo>
                      <a:pt x="2202" y="3670"/>
                    </a:lnTo>
                    <a:cubicBezTo>
                      <a:pt x="2218" y="3653"/>
                      <a:pt x="2235" y="3645"/>
                      <a:pt x="2252" y="3645"/>
                    </a:cubicBezTo>
                    <a:cubicBezTo>
                      <a:pt x="2268" y="3645"/>
                      <a:pt x="2285" y="3653"/>
                      <a:pt x="2302" y="3670"/>
                    </a:cubicBezTo>
                    <a:lnTo>
                      <a:pt x="2368" y="3703"/>
                    </a:lnTo>
                    <a:cubicBezTo>
                      <a:pt x="2368" y="3670"/>
                      <a:pt x="2402" y="3670"/>
                      <a:pt x="2435" y="3670"/>
                    </a:cubicBezTo>
                    <a:lnTo>
                      <a:pt x="2502" y="3670"/>
                    </a:lnTo>
                    <a:lnTo>
                      <a:pt x="2569" y="3737"/>
                    </a:lnTo>
                    <a:lnTo>
                      <a:pt x="2735" y="3536"/>
                    </a:lnTo>
                    <a:lnTo>
                      <a:pt x="2769" y="3470"/>
                    </a:lnTo>
                    <a:lnTo>
                      <a:pt x="2802" y="2936"/>
                    </a:lnTo>
                    <a:cubicBezTo>
                      <a:pt x="2802" y="2903"/>
                      <a:pt x="2802" y="2903"/>
                      <a:pt x="2802" y="2903"/>
                    </a:cubicBezTo>
                    <a:lnTo>
                      <a:pt x="2835" y="2769"/>
                    </a:lnTo>
                    <a:lnTo>
                      <a:pt x="2835" y="2536"/>
                    </a:lnTo>
                    <a:lnTo>
                      <a:pt x="2835" y="2402"/>
                    </a:lnTo>
                    <a:cubicBezTo>
                      <a:pt x="2835" y="2369"/>
                      <a:pt x="2835" y="2369"/>
                      <a:pt x="2835" y="2336"/>
                    </a:cubicBezTo>
                    <a:lnTo>
                      <a:pt x="2935" y="2169"/>
                    </a:lnTo>
                    <a:lnTo>
                      <a:pt x="2969" y="2035"/>
                    </a:lnTo>
                    <a:lnTo>
                      <a:pt x="2869" y="1835"/>
                    </a:lnTo>
                    <a:lnTo>
                      <a:pt x="2869" y="1802"/>
                    </a:lnTo>
                    <a:lnTo>
                      <a:pt x="2669" y="1802"/>
                    </a:lnTo>
                    <a:cubicBezTo>
                      <a:pt x="2635" y="1802"/>
                      <a:pt x="2602" y="1769"/>
                      <a:pt x="2602" y="1735"/>
                    </a:cubicBezTo>
                    <a:lnTo>
                      <a:pt x="2569" y="1635"/>
                    </a:lnTo>
                    <a:lnTo>
                      <a:pt x="2468" y="1502"/>
                    </a:lnTo>
                    <a:lnTo>
                      <a:pt x="2435" y="1468"/>
                    </a:lnTo>
                    <a:lnTo>
                      <a:pt x="2368" y="1435"/>
                    </a:lnTo>
                    <a:lnTo>
                      <a:pt x="2335" y="1402"/>
                    </a:lnTo>
                    <a:lnTo>
                      <a:pt x="2135" y="1368"/>
                    </a:lnTo>
                    <a:lnTo>
                      <a:pt x="2102" y="1368"/>
                    </a:lnTo>
                    <a:lnTo>
                      <a:pt x="2035" y="1302"/>
                    </a:lnTo>
                    <a:lnTo>
                      <a:pt x="1701" y="935"/>
                    </a:lnTo>
                    <a:cubicBezTo>
                      <a:pt x="1701" y="901"/>
                      <a:pt x="1701" y="901"/>
                      <a:pt x="1701" y="868"/>
                    </a:cubicBezTo>
                    <a:lnTo>
                      <a:pt x="1668" y="734"/>
                    </a:lnTo>
                    <a:lnTo>
                      <a:pt x="1635" y="668"/>
                    </a:lnTo>
                    <a:lnTo>
                      <a:pt x="1401" y="434"/>
                    </a:lnTo>
                    <a:cubicBezTo>
                      <a:pt x="1368" y="434"/>
                      <a:pt x="1368" y="401"/>
                      <a:pt x="1368" y="368"/>
                    </a:cubicBezTo>
                    <a:lnTo>
                      <a:pt x="1368" y="301"/>
                    </a:lnTo>
                    <a:lnTo>
                      <a:pt x="1234" y="201"/>
                    </a:lnTo>
                    <a:cubicBezTo>
                      <a:pt x="1234" y="201"/>
                      <a:pt x="1234" y="167"/>
                      <a:pt x="1234" y="167"/>
                    </a:cubicBezTo>
                    <a:lnTo>
                      <a:pt x="1234" y="134"/>
                    </a:lnTo>
                    <a:lnTo>
                      <a:pt x="1067" y="134"/>
                    </a:lnTo>
                    <a:cubicBezTo>
                      <a:pt x="1034" y="134"/>
                      <a:pt x="1034" y="101"/>
                      <a:pt x="1034" y="67"/>
                    </a:cubicBezTo>
                    <a:lnTo>
                      <a:pt x="1034" y="34"/>
                    </a:lnTo>
                    <a:lnTo>
                      <a:pt x="901" y="34"/>
                    </a:lnTo>
                    <a:lnTo>
                      <a:pt x="834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32" name="Google Shape;96;p15"/>
              <p:cNvSpPr/>
              <p:nvPr/>
            </p:nvSpPr>
            <p:spPr>
              <a:xfrm>
                <a:off x="1428107" y="1783085"/>
                <a:ext cx="1239" cy="1239"/>
              </a:xfrm>
              <a:custGeom>
                <a:avLst/>
                <a:gdLst/>
                <a:ahLst/>
                <a:cxnLst/>
                <a:rect l="l" t="t" r="r" b="b"/>
                <a:pathLst>
                  <a:path w="34" h="34" extrusionOk="0">
                    <a:moveTo>
                      <a:pt x="1" y="0"/>
                    </a:moveTo>
                    <a:lnTo>
                      <a:pt x="34" y="34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33" name="Google Shape;97;p15"/>
              <p:cNvSpPr/>
              <p:nvPr/>
            </p:nvSpPr>
            <p:spPr>
              <a:xfrm>
                <a:off x="1627502" y="1740517"/>
                <a:ext cx="3681" cy="3717"/>
              </a:xfrm>
              <a:custGeom>
                <a:avLst/>
                <a:gdLst/>
                <a:ahLst/>
                <a:cxnLst/>
                <a:rect l="l" t="t" r="r" b="b"/>
                <a:pathLst>
                  <a:path w="101" h="102" extrusionOk="0">
                    <a:moveTo>
                      <a:pt x="0" y="1"/>
                    </a:moveTo>
                    <a:lnTo>
                      <a:pt x="0" y="68"/>
                    </a:lnTo>
                    <a:lnTo>
                      <a:pt x="33" y="68"/>
                    </a:lnTo>
                    <a:lnTo>
                      <a:pt x="100" y="101"/>
                    </a:lnTo>
                    <a:lnTo>
                      <a:pt x="100" y="101"/>
                    </a:lnTo>
                    <a:lnTo>
                      <a:pt x="67" y="68"/>
                    </a:lnTo>
                    <a:lnTo>
                      <a:pt x="33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34" name="Google Shape;98;p15"/>
              <p:cNvSpPr/>
              <p:nvPr/>
            </p:nvSpPr>
            <p:spPr>
              <a:xfrm>
                <a:off x="1642080" y="1971511"/>
                <a:ext cx="41365" cy="8565"/>
              </a:xfrm>
              <a:custGeom>
                <a:avLst/>
                <a:gdLst/>
                <a:ahLst/>
                <a:cxnLst/>
                <a:rect l="l" t="t" r="r" b="b"/>
                <a:pathLst>
                  <a:path w="1135" h="235" extrusionOk="0">
                    <a:moveTo>
                      <a:pt x="167" y="1"/>
                    </a:moveTo>
                    <a:lnTo>
                      <a:pt x="34" y="68"/>
                    </a:lnTo>
                    <a:lnTo>
                      <a:pt x="0" y="68"/>
                    </a:lnTo>
                    <a:lnTo>
                      <a:pt x="0" y="134"/>
                    </a:lnTo>
                    <a:lnTo>
                      <a:pt x="267" y="134"/>
                    </a:lnTo>
                    <a:lnTo>
                      <a:pt x="534" y="234"/>
                    </a:lnTo>
                    <a:lnTo>
                      <a:pt x="668" y="234"/>
                    </a:lnTo>
                    <a:lnTo>
                      <a:pt x="801" y="168"/>
                    </a:lnTo>
                    <a:lnTo>
                      <a:pt x="1135" y="168"/>
                    </a:lnTo>
                    <a:lnTo>
                      <a:pt x="1068" y="101"/>
                    </a:lnTo>
                    <a:lnTo>
                      <a:pt x="1001" y="34"/>
                    </a:lnTo>
                    <a:lnTo>
                      <a:pt x="768" y="34"/>
                    </a:lnTo>
                    <a:lnTo>
                      <a:pt x="668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35" name="Google Shape;99;p15"/>
              <p:cNvSpPr/>
              <p:nvPr/>
            </p:nvSpPr>
            <p:spPr>
              <a:xfrm>
                <a:off x="1642080" y="1745400"/>
                <a:ext cx="1239" cy="1239"/>
              </a:xfrm>
              <a:custGeom>
                <a:avLst/>
                <a:gdLst/>
                <a:ahLst/>
                <a:cxnLst/>
                <a:rect l="l" t="t" r="r" b="b"/>
                <a:pathLst>
                  <a:path w="34" h="34" extrusionOk="0">
                    <a:moveTo>
                      <a:pt x="0" y="0"/>
                    </a:moveTo>
                    <a:lnTo>
                      <a:pt x="0" y="34"/>
                    </a:lnTo>
                    <a:lnTo>
                      <a:pt x="34" y="34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36" name="Google Shape;100;p15"/>
              <p:cNvSpPr/>
              <p:nvPr/>
            </p:nvSpPr>
            <p:spPr>
              <a:xfrm>
                <a:off x="1611685" y="1997059"/>
                <a:ext cx="26787" cy="41365"/>
              </a:xfrm>
              <a:custGeom>
                <a:avLst/>
                <a:gdLst/>
                <a:ahLst/>
                <a:cxnLst/>
                <a:rect l="l" t="t" r="r" b="b"/>
                <a:pathLst>
                  <a:path w="735" h="1135" extrusionOk="0">
                    <a:moveTo>
                      <a:pt x="0" y="0"/>
                    </a:moveTo>
                    <a:lnTo>
                      <a:pt x="34" y="34"/>
                    </a:lnTo>
                    <a:lnTo>
                      <a:pt x="134" y="167"/>
                    </a:lnTo>
                    <a:lnTo>
                      <a:pt x="234" y="434"/>
                    </a:lnTo>
                    <a:lnTo>
                      <a:pt x="301" y="534"/>
                    </a:lnTo>
                    <a:lnTo>
                      <a:pt x="734" y="1134"/>
                    </a:lnTo>
                    <a:lnTo>
                      <a:pt x="734" y="1068"/>
                    </a:lnTo>
                    <a:lnTo>
                      <a:pt x="501" y="768"/>
                    </a:lnTo>
                    <a:lnTo>
                      <a:pt x="501" y="768"/>
                    </a:lnTo>
                    <a:lnTo>
                      <a:pt x="534" y="801"/>
                    </a:lnTo>
                    <a:lnTo>
                      <a:pt x="434" y="634"/>
                    </a:lnTo>
                    <a:cubicBezTo>
                      <a:pt x="434" y="601"/>
                      <a:pt x="434" y="601"/>
                      <a:pt x="434" y="601"/>
                    </a:cubicBezTo>
                    <a:lnTo>
                      <a:pt x="401" y="401"/>
                    </a:lnTo>
                    <a:lnTo>
                      <a:pt x="301" y="200"/>
                    </a:lnTo>
                    <a:lnTo>
                      <a:pt x="167" y="67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37" name="Google Shape;101;p15"/>
              <p:cNvSpPr/>
              <p:nvPr/>
            </p:nvSpPr>
            <p:spPr>
              <a:xfrm>
                <a:off x="2072433" y="1679761"/>
                <a:ext cx="49893" cy="54740"/>
              </a:xfrm>
              <a:custGeom>
                <a:avLst/>
                <a:gdLst/>
                <a:ahLst/>
                <a:cxnLst/>
                <a:rect l="l" t="t" r="r" b="b"/>
                <a:pathLst>
                  <a:path w="1369" h="1502" extrusionOk="0">
                    <a:moveTo>
                      <a:pt x="901" y="0"/>
                    </a:moveTo>
                    <a:lnTo>
                      <a:pt x="701" y="167"/>
                    </a:lnTo>
                    <a:lnTo>
                      <a:pt x="635" y="234"/>
                    </a:lnTo>
                    <a:lnTo>
                      <a:pt x="434" y="234"/>
                    </a:lnTo>
                    <a:lnTo>
                      <a:pt x="268" y="167"/>
                    </a:lnTo>
                    <a:lnTo>
                      <a:pt x="168" y="167"/>
                    </a:lnTo>
                    <a:lnTo>
                      <a:pt x="101" y="234"/>
                    </a:lnTo>
                    <a:lnTo>
                      <a:pt x="68" y="334"/>
                    </a:lnTo>
                    <a:lnTo>
                      <a:pt x="1" y="634"/>
                    </a:lnTo>
                    <a:lnTo>
                      <a:pt x="1" y="701"/>
                    </a:lnTo>
                    <a:lnTo>
                      <a:pt x="101" y="834"/>
                    </a:lnTo>
                    <a:cubicBezTo>
                      <a:pt x="101" y="834"/>
                      <a:pt x="101" y="834"/>
                      <a:pt x="101" y="867"/>
                    </a:cubicBezTo>
                    <a:lnTo>
                      <a:pt x="134" y="967"/>
                    </a:lnTo>
                    <a:lnTo>
                      <a:pt x="168" y="1134"/>
                    </a:lnTo>
                    <a:lnTo>
                      <a:pt x="234" y="1268"/>
                    </a:lnTo>
                    <a:lnTo>
                      <a:pt x="368" y="1368"/>
                    </a:lnTo>
                    <a:lnTo>
                      <a:pt x="501" y="1468"/>
                    </a:lnTo>
                    <a:lnTo>
                      <a:pt x="701" y="1501"/>
                    </a:lnTo>
                    <a:lnTo>
                      <a:pt x="868" y="1501"/>
                    </a:lnTo>
                    <a:lnTo>
                      <a:pt x="901" y="1468"/>
                    </a:lnTo>
                    <a:lnTo>
                      <a:pt x="935" y="1434"/>
                    </a:lnTo>
                    <a:lnTo>
                      <a:pt x="1002" y="1368"/>
                    </a:lnTo>
                    <a:lnTo>
                      <a:pt x="1168" y="1234"/>
                    </a:lnTo>
                    <a:lnTo>
                      <a:pt x="1202" y="1168"/>
                    </a:lnTo>
                    <a:lnTo>
                      <a:pt x="1202" y="1134"/>
                    </a:lnTo>
                    <a:lnTo>
                      <a:pt x="1202" y="967"/>
                    </a:lnTo>
                    <a:cubicBezTo>
                      <a:pt x="1202" y="934"/>
                      <a:pt x="1202" y="934"/>
                      <a:pt x="1202" y="934"/>
                    </a:cubicBezTo>
                    <a:lnTo>
                      <a:pt x="1235" y="834"/>
                    </a:lnTo>
                    <a:cubicBezTo>
                      <a:pt x="1235" y="801"/>
                      <a:pt x="1235" y="801"/>
                      <a:pt x="1235" y="801"/>
                    </a:cubicBezTo>
                    <a:lnTo>
                      <a:pt x="1368" y="667"/>
                    </a:lnTo>
                    <a:lnTo>
                      <a:pt x="1368" y="601"/>
                    </a:lnTo>
                    <a:lnTo>
                      <a:pt x="1368" y="467"/>
                    </a:lnTo>
                    <a:lnTo>
                      <a:pt x="1335" y="400"/>
                    </a:lnTo>
                    <a:lnTo>
                      <a:pt x="1202" y="200"/>
                    </a:lnTo>
                    <a:lnTo>
                      <a:pt x="1135" y="134"/>
                    </a:lnTo>
                    <a:lnTo>
                      <a:pt x="1035" y="33"/>
                    </a:lnTo>
                    <a:lnTo>
                      <a:pt x="968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38" name="Google Shape;102;p15"/>
              <p:cNvSpPr/>
              <p:nvPr/>
            </p:nvSpPr>
            <p:spPr>
              <a:xfrm>
                <a:off x="2260895" y="1824415"/>
                <a:ext cx="72963" cy="41365"/>
              </a:xfrm>
              <a:custGeom>
                <a:avLst/>
                <a:gdLst/>
                <a:ahLst/>
                <a:cxnLst/>
                <a:rect l="l" t="t" r="r" b="b"/>
                <a:pathLst>
                  <a:path w="2002" h="1135" extrusionOk="0">
                    <a:moveTo>
                      <a:pt x="34" y="334"/>
                    </a:moveTo>
                    <a:lnTo>
                      <a:pt x="0" y="401"/>
                    </a:lnTo>
                    <a:lnTo>
                      <a:pt x="134" y="368"/>
                    </a:lnTo>
                    <a:lnTo>
                      <a:pt x="156" y="334"/>
                    </a:lnTo>
                    <a:close/>
                    <a:moveTo>
                      <a:pt x="400" y="1"/>
                    </a:moveTo>
                    <a:lnTo>
                      <a:pt x="267" y="67"/>
                    </a:lnTo>
                    <a:lnTo>
                      <a:pt x="234" y="101"/>
                    </a:lnTo>
                    <a:lnTo>
                      <a:pt x="200" y="267"/>
                    </a:lnTo>
                    <a:lnTo>
                      <a:pt x="156" y="334"/>
                    </a:lnTo>
                    <a:lnTo>
                      <a:pt x="534" y="334"/>
                    </a:lnTo>
                    <a:cubicBezTo>
                      <a:pt x="567" y="368"/>
                      <a:pt x="567" y="368"/>
                      <a:pt x="601" y="368"/>
                    </a:cubicBezTo>
                    <a:lnTo>
                      <a:pt x="634" y="401"/>
                    </a:lnTo>
                    <a:lnTo>
                      <a:pt x="701" y="501"/>
                    </a:lnTo>
                    <a:lnTo>
                      <a:pt x="834" y="501"/>
                    </a:lnTo>
                    <a:lnTo>
                      <a:pt x="968" y="568"/>
                    </a:lnTo>
                    <a:lnTo>
                      <a:pt x="1034" y="601"/>
                    </a:lnTo>
                    <a:lnTo>
                      <a:pt x="1234" y="768"/>
                    </a:lnTo>
                    <a:cubicBezTo>
                      <a:pt x="1268" y="768"/>
                      <a:pt x="1268" y="801"/>
                      <a:pt x="1268" y="801"/>
                    </a:cubicBezTo>
                    <a:lnTo>
                      <a:pt x="1768" y="1101"/>
                    </a:lnTo>
                    <a:lnTo>
                      <a:pt x="1902" y="1135"/>
                    </a:lnTo>
                    <a:lnTo>
                      <a:pt x="2002" y="1068"/>
                    </a:lnTo>
                    <a:lnTo>
                      <a:pt x="1868" y="935"/>
                    </a:lnTo>
                    <a:lnTo>
                      <a:pt x="1635" y="634"/>
                    </a:lnTo>
                    <a:lnTo>
                      <a:pt x="1501" y="501"/>
                    </a:lnTo>
                    <a:lnTo>
                      <a:pt x="1201" y="301"/>
                    </a:lnTo>
                    <a:lnTo>
                      <a:pt x="901" y="134"/>
                    </a:lnTo>
                    <a:lnTo>
                      <a:pt x="567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39" name="Google Shape;103;p15"/>
              <p:cNvSpPr/>
              <p:nvPr/>
            </p:nvSpPr>
            <p:spPr>
              <a:xfrm>
                <a:off x="2383681" y="2032303"/>
                <a:ext cx="38923" cy="17056"/>
              </a:xfrm>
              <a:custGeom>
                <a:avLst/>
                <a:gdLst/>
                <a:ahLst/>
                <a:cxnLst/>
                <a:rect l="l" t="t" r="r" b="b"/>
                <a:pathLst>
                  <a:path w="1068" h="468" extrusionOk="0">
                    <a:moveTo>
                      <a:pt x="334" y="1"/>
                    </a:moveTo>
                    <a:lnTo>
                      <a:pt x="234" y="67"/>
                    </a:lnTo>
                    <a:lnTo>
                      <a:pt x="100" y="201"/>
                    </a:lnTo>
                    <a:lnTo>
                      <a:pt x="0" y="368"/>
                    </a:lnTo>
                    <a:lnTo>
                      <a:pt x="67" y="368"/>
                    </a:lnTo>
                    <a:lnTo>
                      <a:pt x="267" y="434"/>
                    </a:lnTo>
                    <a:lnTo>
                      <a:pt x="367" y="401"/>
                    </a:lnTo>
                    <a:lnTo>
                      <a:pt x="434" y="401"/>
                    </a:lnTo>
                    <a:lnTo>
                      <a:pt x="534" y="468"/>
                    </a:lnTo>
                    <a:lnTo>
                      <a:pt x="634" y="401"/>
                    </a:lnTo>
                    <a:lnTo>
                      <a:pt x="734" y="401"/>
                    </a:lnTo>
                    <a:lnTo>
                      <a:pt x="901" y="334"/>
                    </a:lnTo>
                    <a:lnTo>
                      <a:pt x="1068" y="334"/>
                    </a:lnTo>
                    <a:lnTo>
                      <a:pt x="1034" y="268"/>
                    </a:lnTo>
                    <a:lnTo>
                      <a:pt x="968" y="234"/>
                    </a:lnTo>
                    <a:lnTo>
                      <a:pt x="901" y="201"/>
                    </a:lnTo>
                    <a:lnTo>
                      <a:pt x="734" y="167"/>
                    </a:lnTo>
                    <a:lnTo>
                      <a:pt x="634" y="134"/>
                    </a:lnTo>
                    <a:cubicBezTo>
                      <a:pt x="634" y="134"/>
                      <a:pt x="601" y="101"/>
                      <a:pt x="601" y="101"/>
                    </a:cubicBezTo>
                    <a:lnTo>
                      <a:pt x="567" y="34"/>
                    </a:lnTo>
                    <a:lnTo>
                      <a:pt x="367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40" name="Google Shape;104;p15"/>
              <p:cNvSpPr/>
              <p:nvPr/>
            </p:nvSpPr>
            <p:spPr>
              <a:xfrm>
                <a:off x="2335026" y="1891293"/>
                <a:ext cx="18295" cy="21903"/>
              </a:xfrm>
              <a:custGeom>
                <a:avLst/>
                <a:gdLst/>
                <a:ahLst/>
                <a:cxnLst/>
                <a:rect l="l" t="t" r="r" b="b"/>
                <a:pathLst>
                  <a:path w="502" h="601" extrusionOk="0">
                    <a:moveTo>
                      <a:pt x="234" y="0"/>
                    </a:moveTo>
                    <a:lnTo>
                      <a:pt x="168" y="34"/>
                    </a:lnTo>
                    <a:lnTo>
                      <a:pt x="101" y="134"/>
                    </a:lnTo>
                    <a:lnTo>
                      <a:pt x="1" y="467"/>
                    </a:lnTo>
                    <a:lnTo>
                      <a:pt x="1" y="534"/>
                    </a:lnTo>
                    <a:lnTo>
                      <a:pt x="34" y="601"/>
                    </a:lnTo>
                    <a:lnTo>
                      <a:pt x="134" y="601"/>
                    </a:lnTo>
                    <a:lnTo>
                      <a:pt x="468" y="501"/>
                    </a:lnTo>
                    <a:lnTo>
                      <a:pt x="501" y="434"/>
                    </a:lnTo>
                    <a:lnTo>
                      <a:pt x="501" y="334"/>
                    </a:lnTo>
                    <a:lnTo>
                      <a:pt x="468" y="267"/>
                    </a:lnTo>
                    <a:lnTo>
                      <a:pt x="401" y="134"/>
                    </a:lnTo>
                    <a:lnTo>
                      <a:pt x="335" y="34"/>
                    </a:lnTo>
                    <a:lnTo>
                      <a:pt x="234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41" name="Google Shape;105;p15"/>
              <p:cNvSpPr/>
              <p:nvPr/>
            </p:nvSpPr>
            <p:spPr>
              <a:xfrm>
                <a:off x="2166063" y="1755131"/>
                <a:ext cx="66877" cy="43807"/>
              </a:xfrm>
              <a:custGeom>
                <a:avLst/>
                <a:gdLst/>
                <a:ahLst/>
                <a:cxnLst/>
                <a:rect l="l" t="t" r="r" b="b"/>
                <a:pathLst>
                  <a:path w="1835" h="1202" extrusionOk="0">
                    <a:moveTo>
                      <a:pt x="100" y="0"/>
                    </a:moveTo>
                    <a:lnTo>
                      <a:pt x="0" y="34"/>
                    </a:lnTo>
                    <a:lnTo>
                      <a:pt x="0" y="67"/>
                    </a:lnTo>
                    <a:lnTo>
                      <a:pt x="67" y="167"/>
                    </a:lnTo>
                    <a:lnTo>
                      <a:pt x="200" y="334"/>
                    </a:lnTo>
                    <a:lnTo>
                      <a:pt x="301" y="401"/>
                    </a:lnTo>
                    <a:lnTo>
                      <a:pt x="434" y="467"/>
                    </a:lnTo>
                    <a:lnTo>
                      <a:pt x="1034" y="567"/>
                    </a:lnTo>
                    <a:lnTo>
                      <a:pt x="1068" y="567"/>
                    </a:lnTo>
                    <a:lnTo>
                      <a:pt x="1134" y="601"/>
                    </a:lnTo>
                    <a:cubicBezTo>
                      <a:pt x="1151" y="584"/>
                      <a:pt x="1159" y="576"/>
                      <a:pt x="1168" y="576"/>
                    </a:cubicBezTo>
                    <a:cubicBezTo>
                      <a:pt x="1176" y="576"/>
                      <a:pt x="1184" y="584"/>
                      <a:pt x="1201" y="601"/>
                    </a:cubicBezTo>
                    <a:lnTo>
                      <a:pt x="1268" y="634"/>
                    </a:lnTo>
                    <a:cubicBezTo>
                      <a:pt x="1268" y="634"/>
                      <a:pt x="1301" y="634"/>
                      <a:pt x="1301" y="667"/>
                    </a:cubicBezTo>
                    <a:lnTo>
                      <a:pt x="1468" y="868"/>
                    </a:lnTo>
                    <a:lnTo>
                      <a:pt x="1702" y="1101"/>
                    </a:lnTo>
                    <a:lnTo>
                      <a:pt x="1835" y="1201"/>
                    </a:lnTo>
                    <a:lnTo>
                      <a:pt x="1802" y="968"/>
                    </a:lnTo>
                    <a:lnTo>
                      <a:pt x="1802" y="601"/>
                    </a:lnTo>
                    <a:lnTo>
                      <a:pt x="1802" y="434"/>
                    </a:lnTo>
                    <a:lnTo>
                      <a:pt x="1735" y="401"/>
                    </a:lnTo>
                    <a:lnTo>
                      <a:pt x="1401" y="300"/>
                    </a:lnTo>
                    <a:lnTo>
                      <a:pt x="1368" y="300"/>
                    </a:lnTo>
                    <a:lnTo>
                      <a:pt x="1268" y="234"/>
                    </a:lnTo>
                    <a:lnTo>
                      <a:pt x="1101" y="234"/>
                    </a:lnTo>
                    <a:lnTo>
                      <a:pt x="868" y="200"/>
                    </a:lnTo>
                    <a:lnTo>
                      <a:pt x="601" y="167"/>
                    </a:lnTo>
                    <a:lnTo>
                      <a:pt x="467" y="167"/>
                    </a:lnTo>
                    <a:lnTo>
                      <a:pt x="301" y="67"/>
                    </a:lnTo>
                    <a:lnTo>
                      <a:pt x="10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42" name="Google Shape;106;p15"/>
              <p:cNvSpPr/>
              <p:nvPr/>
            </p:nvSpPr>
            <p:spPr>
              <a:xfrm>
                <a:off x="2225615" y="1826857"/>
                <a:ext cx="88780" cy="58385"/>
              </a:xfrm>
              <a:custGeom>
                <a:avLst/>
                <a:gdLst/>
                <a:ahLst/>
                <a:cxnLst/>
                <a:rect l="l" t="t" r="r" b="b"/>
                <a:pathLst>
                  <a:path w="2436" h="1602" extrusionOk="0">
                    <a:moveTo>
                      <a:pt x="368" y="0"/>
                    </a:moveTo>
                    <a:lnTo>
                      <a:pt x="268" y="34"/>
                    </a:lnTo>
                    <a:lnTo>
                      <a:pt x="201" y="100"/>
                    </a:lnTo>
                    <a:lnTo>
                      <a:pt x="201" y="200"/>
                    </a:lnTo>
                    <a:lnTo>
                      <a:pt x="334" y="567"/>
                    </a:lnTo>
                    <a:cubicBezTo>
                      <a:pt x="368" y="567"/>
                      <a:pt x="368" y="567"/>
                      <a:pt x="401" y="601"/>
                    </a:cubicBezTo>
                    <a:lnTo>
                      <a:pt x="401" y="667"/>
                    </a:lnTo>
                    <a:cubicBezTo>
                      <a:pt x="401" y="667"/>
                      <a:pt x="368" y="701"/>
                      <a:pt x="368" y="734"/>
                    </a:cubicBezTo>
                    <a:lnTo>
                      <a:pt x="301" y="768"/>
                    </a:lnTo>
                    <a:cubicBezTo>
                      <a:pt x="301" y="801"/>
                      <a:pt x="268" y="801"/>
                      <a:pt x="268" y="801"/>
                    </a:cubicBezTo>
                    <a:lnTo>
                      <a:pt x="101" y="834"/>
                    </a:lnTo>
                    <a:lnTo>
                      <a:pt x="34" y="868"/>
                    </a:lnTo>
                    <a:lnTo>
                      <a:pt x="1" y="934"/>
                    </a:lnTo>
                    <a:lnTo>
                      <a:pt x="201" y="1068"/>
                    </a:lnTo>
                    <a:lnTo>
                      <a:pt x="368" y="1235"/>
                    </a:lnTo>
                    <a:lnTo>
                      <a:pt x="501" y="1268"/>
                    </a:lnTo>
                    <a:lnTo>
                      <a:pt x="1002" y="1168"/>
                    </a:lnTo>
                    <a:lnTo>
                      <a:pt x="1135" y="1168"/>
                    </a:lnTo>
                    <a:lnTo>
                      <a:pt x="1302" y="1201"/>
                    </a:lnTo>
                    <a:lnTo>
                      <a:pt x="1969" y="1201"/>
                    </a:lnTo>
                    <a:lnTo>
                      <a:pt x="2136" y="1301"/>
                    </a:lnTo>
                    <a:lnTo>
                      <a:pt x="2369" y="1501"/>
                    </a:lnTo>
                    <a:lnTo>
                      <a:pt x="2436" y="1601"/>
                    </a:lnTo>
                    <a:lnTo>
                      <a:pt x="2436" y="1568"/>
                    </a:lnTo>
                    <a:lnTo>
                      <a:pt x="2436" y="1401"/>
                    </a:lnTo>
                    <a:lnTo>
                      <a:pt x="2369" y="1201"/>
                    </a:lnTo>
                    <a:lnTo>
                      <a:pt x="2336" y="1168"/>
                    </a:lnTo>
                    <a:lnTo>
                      <a:pt x="1869" y="834"/>
                    </a:lnTo>
                    <a:lnTo>
                      <a:pt x="1569" y="701"/>
                    </a:lnTo>
                    <a:lnTo>
                      <a:pt x="1368" y="534"/>
                    </a:lnTo>
                    <a:lnTo>
                      <a:pt x="1302" y="501"/>
                    </a:lnTo>
                    <a:lnTo>
                      <a:pt x="1135" y="501"/>
                    </a:lnTo>
                    <a:lnTo>
                      <a:pt x="1035" y="567"/>
                    </a:lnTo>
                    <a:lnTo>
                      <a:pt x="968" y="567"/>
                    </a:lnTo>
                    <a:cubicBezTo>
                      <a:pt x="951" y="584"/>
                      <a:pt x="935" y="592"/>
                      <a:pt x="922" y="592"/>
                    </a:cubicBezTo>
                    <a:cubicBezTo>
                      <a:pt x="910" y="592"/>
                      <a:pt x="901" y="584"/>
                      <a:pt x="901" y="567"/>
                    </a:cubicBezTo>
                    <a:lnTo>
                      <a:pt x="735" y="534"/>
                    </a:lnTo>
                    <a:lnTo>
                      <a:pt x="701" y="534"/>
                    </a:lnTo>
                    <a:lnTo>
                      <a:pt x="635" y="501"/>
                    </a:lnTo>
                    <a:cubicBezTo>
                      <a:pt x="601" y="501"/>
                      <a:pt x="601" y="467"/>
                      <a:pt x="601" y="434"/>
                    </a:cubicBezTo>
                    <a:lnTo>
                      <a:pt x="601" y="367"/>
                    </a:lnTo>
                    <a:cubicBezTo>
                      <a:pt x="601" y="367"/>
                      <a:pt x="601" y="334"/>
                      <a:pt x="601" y="334"/>
                    </a:cubicBezTo>
                    <a:lnTo>
                      <a:pt x="635" y="267"/>
                    </a:lnTo>
                    <a:lnTo>
                      <a:pt x="434" y="34"/>
                    </a:lnTo>
                    <a:lnTo>
                      <a:pt x="368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43" name="Google Shape;107;p15"/>
              <p:cNvSpPr/>
              <p:nvPr/>
            </p:nvSpPr>
            <p:spPr>
              <a:xfrm>
                <a:off x="2195220" y="1786730"/>
                <a:ext cx="32873" cy="64471"/>
              </a:xfrm>
              <a:custGeom>
                <a:avLst/>
                <a:gdLst/>
                <a:ahLst/>
                <a:cxnLst/>
                <a:rect l="l" t="t" r="r" b="b"/>
                <a:pathLst>
                  <a:path w="902" h="1769" extrusionOk="0">
                    <a:moveTo>
                      <a:pt x="1" y="1"/>
                    </a:moveTo>
                    <a:lnTo>
                      <a:pt x="1" y="34"/>
                    </a:lnTo>
                    <a:lnTo>
                      <a:pt x="34" y="201"/>
                    </a:lnTo>
                    <a:cubicBezTo>
                      <a:pt x="34" y="201"/>
                      <a:pt x="34" y="234"/>
                      <a:pt x="34" y="267"/>
                    </a:cubicBezTo>
                    <a:lnTo>
                      <a:pt x="1" y="367"/>
                    </a:lnTo>
                    <a:lnTo>
                      <a:pt x="1" y="434"/>
                    </a:lnTo>
                    <a:lnTo>
                      <a:pt x="34" y="568"/>
                    </a:lnTo>
                    <a:lnTo>
                      <a:pt x="134" y="601"/>
                    </a:lnTo>
                    <a:cubicBezTo>
                      <a:pt x="168" y="634"/>
                      <a:pt x="168" y="668"/>
                      <a:pt x="168" y="701"/>
                    </a:cubicBezTo>
                    <a:lnTo>
                      <a:pt x="168" y="901"/>
                    </a:lnTo>
                    <a:lnTo>
                      <a:pt x="134" y="1101"/>
                    </a:lnTo>
                    <a:lnTo>
                      <a:pt x="134" y="1201"/>
                    </a:lnTo>
                    <a:lnTo>
                      <a:pt x="168" y="1268"/>
                    </a:lnTo>
                    <a:lnTo>
                      <a:pt x="201" y="1268"/>
                    </a:lnTo>
                    <a:lnTo>
                      <a:pt x="234" y="1368"/>
                    </a:lnTo>
                    <a:lnTo>
                      <a:pt x="501" y="1668"/>
                    </a:lnTo>
                    <a:lnTo>
                      <a:pt x="635" y="1768"/>
                    </a:lnTo>
                    <a:lnTo>
                      <a:pt x="701" y="1768"/>
                    </a:lnTo>
                    <a:lnTo>
                      <a:pt x="801" y="1668"/>
                    </a:lnTo>
                    <a:lnTo>
                      <a:pt x="868" y="1668"/>
                    </a:lnTo>
                    <a:lnTo>
                      <a:pt x="868" y="1635"/>
                    </a:lnTo>
                    <a:lnTo>
                      <a:pt x="801" y="1435"/>
                    </a:lnTo>
                    <a:cubicBezTo>
                      <a:pt x="801" y="1402"/>
                      <a:pt x="801" y="1402"/>
                      <a:pt x="801" y="1402"/>
                    </a:cubicBezTo>
                    <a:lnTo>
                      <a:pt x="801" y="1201"/>
                    </a:lnTo>
                    <a:cubicBezTo>
                      <a:pt x="801" y="1168"/>
                      <a:pt x="801" y="1168"/>
                      <a:pt x="801" y="1168"/>
                    </a:cubicBezTo>
                    <a:lnTo>
                      <a:pt x="902" y="768"/>
                    </a:lnTo>
                    <a:lnTo>
                      <a:pt x="902" y="701"/>
                    </a:lnTo>
                    <a:lnTo>
                      <a:pt x="902" y="634"/>
                    </a:lnTo>
                    <a:lnTo>
                      <a:pt x="535" y="367"/>
                    </a:lnTo>
                    <a:lnTo>
                      <a:pt x="301" y="101"/>
                    </a:lnTo>
                    <a:lnTo>
                      <a:pt x="201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44" name="Google Shape;108;p15"/>
              <p:cNvSpPr/>
              <p:nvPr/>
            </p:nvSpPr>
            <p:spPr>
              <a:xfrm>
                <a:off x="1921693" y="2484560"/>
                <a:ext cx="1239" cy="2478"/>
              </a:xfrm>
              <a:custGeom>
                <a:avLst/>
                <a:gdLst/>
                <a:ahLst/>
                <a:cxnLst/>
                <a:rect l="l" t="t" r="r" b="b"/>
                <a:pathLst>
                  <a:path w="34" h="68" extrusionOk="0">
                    <a:moveTo>
                      <a:pt x="1" y="1"/>
                    </a:moveTo>
                    <a:lnTo>
                      <a:pt x="1" y="34"/>
                    </a:lnTo>
                    <a:lnTo>
                      <a:pt x="34" y="67"/>
                    </a:lnTo>
                    <a:lnTo>
                      <a:pt x="1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45" name="Google Shape;109;p15"/>
              <p:cNvSpPr/>
              <p:nvPr/>
            </p:nvSpPr>
            <p:spPr>
              <a:xfrm>
                <a:off x="1916846" y="2477271"/>
                <a:ext cx="1239" cy="2478"/>
              </a:xfrm>
              <a:custGeom>
                <a:avLst/>
                <a:gdLst/>
                <a:ahLst/>
                <a:cxnLst/>
                <a:rect l="l" t="t" r="r" b="b"/>
                <a:pathLst>
                  <a:path w="34" h="68" extrusionOk="0">
                    <a:moveTo>
                      <a:pt x="0" y="0"/>
                    </a:moveTo>
                    <a:lnTo>
                      <a:pt x="14" y="29"/>
                    </a:lnTo>
                    <a:lnTo>
                      <a:pt x="14" y="29"/>
                    </a:lnTo>
                    <a:cubicBezTo>
                      <a:pt x="16" y="22"/>
                      <a:pt x="14" y="14"/>
                      <a:pt x="0" y="0"/>
                    </a:cubicBezTo>
                    <a:close/>
                    <a:moveTo>
                      <a:pt x="14" y="29"/>
                    </a:moveTo>
                    <a:cubicBezTo>
                      <a:pt x="12" y="39"/>
                      <a:pt x="0" y="47"/>
                      <a:pt x="0" y="67"/>
                    </a:cubicBezTo>
                    <a:lnTo>
                      <a:pt x="33" y="67"/>
                    </a:lnTo>
                    <a:lnTo>
                      <a:pt x="14" y="29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46" name="Google Shape;110;p15"/>
              <p:cNvSpPr/>
              <p:nvPr/>
            </p:nvSpPr>
            <p:spPr>
              <a:xfrm>
                <a:off x="1891297" y="2418921"/>
                <a:ext cx="36518" cy="47451"/>
              </a:xfrm>
              <a:custGeom>
                <a:avLst/>
                <a:gdLst/>
                <a:ahLst/>
                <a:cxnLst/>
                <a:rect l="l" t="t" r="r" b="b"/>
                <a:pathLst>
                  <a:path w="1002" h="1302" extrusionOk="0">
                    <a:moveTo>
                      <a:pt x="134" y="0"/>
                    </a:moveTo>
                    <a:lnTo>
                      <a:pt x="1" y="34"/>
                    </a:lnTo>
                    <a:lnTo>
                      <a:pt x="1" y="67"/>
                    </a:lnTo>
                    <a:lnTo>
                      <a:pt x="101" y="367"/>
                    </a:lnTo>
                    <a:lnTo>
                      <a:pt x="101" y="501"/>
                    </a:lnTo>
                    <a:cubicBezTo>
                      <a:pt x="101" y="534"/>
                      <a:pt x="67" y="567"/>
                      <a:pt x="67" y="567"/>
                    </a:cubicBezTo>
                    <a:lnTo>
                      <a:pt x="34" y="601"/>
                    </a:lnTo>
                    <a:lnTo>
                      <a:pt x="67" y="634"/>
                    </a:lnTo>
                    <a:cubicBezTo>
                      <a:pt x="67" y="667"/>
                      <a:pt x="67" y="667"/>
                      <a:pt x="67" y="701"/>
                    </a:cubicBezTo>
                    <a:lnTo>
                      <a:pt x="101" y="767"/>
                    </a:lnTo>
                    <a:lnTo>
                      <a:pt x="267" y="968"/>
                    </a:lnTo>
                    <a:cubicBezTo>
                      <a:pt x="267" y="968"/>
                      <a:pt x="301" y="1001"/>
                      <a:pt x="301" y="1001"/>
                    </a:cubicBezTo>
                    <a:lnTo>
                      <a:pt x="401" y="1001"/>
                    </a:lnTo>
                    <a:lnTo>
                      <a:pt x="634" y="1201"/>
                    </a:lnTo>
                    <a:cubicBezTo>
                      <a:pt x="668" y="1235"/>
                      <a:pt x="668" y="1268"/>
                      <a:pt x="668" y="1301"/>
                    </a:cubicBezTo>
                    <a:lnTo>
                      <a:pt x="734" y="1235"/>
                    </a:lnTo>
                    <a:cubicBezTo>
                      <a:pt x="751" y="1218"/>
                      <a:pt x="768" y="1209"/>
                      <a:pt x="784" y="1209"/>
                    </a:cubicBezTo>
                    <a:cubicBezTo>
                      <a:pt x="801" y="1209"/>
                      <a:pt x="818" y="1218"/>
                      <a:pt x="835" y="1235"/>
                    </a:cubicBezTo>
                    <a:lnTo>
                      <a:pt x="1001" y="1235"/>
                    </a:lnTo>
                    <a:lnTo>
                      <a:pt x="1001" y="1168"/>
                    </a:lnTo>
                    <a:lnTo>
                      <a:pt x="968" y="1134"/>
                    </a:lnTo>
                    <a:cubicBezTo>
                      <a:pt x="935" y="1101"/>
                      <a:pt x="935" y="1068"/>
                      <a:pt x="968" y="1034"/>
                    </a:cubicBezTo>
                    <a:lnTo>
                      <a:pt x="968" y="968"/>
                    </a:lnTo>
                    <a:lnTo>
                      <a:pt x="968" y="901"/>
                    </a:lnTo>
                    <a:lnTo>
                      <a:pt x="968" y="868"/>
                    </a:lnTo>
                    <a:lnTo>
                      <a:pt x="768" y="701"/>
                    </a:lnTo>
                    <a:lnTo>
                      <a:pt x="668" y="501"/>
                    </a:lnTo>
                    <a:lnTo>
                      <a:pt x="568" y="434"/>
                    </a:lnTo>
                    <a:lnTo>
                      <a:pt x="301" y="167"/>
                    </a:lnTo>
                    <a:lnTo>
                      <a:pt x="234" y="100"/>
                    </a:lnTo>
                    <a:lnTo>
                      <a:pt x="134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47" name="Google Shape;111;p15"/>
              <p:cNvSpPr/>
              <p:nvPr/>
            </p:nvSpPr>
            <p:spPr>
              <a:xfrm>
                <a:off x="1795263" y="2304627"/>
                <a:ext cx="36518" cy="41365"/>
              </a:xfrm>
              <a:custGeom>
                <a:avLst/>
                <a:gdLst/>
                <a:ahLst/>
                <a:cxnLst/>
                <a:rect l="l" t="t" r="r" b="b"/>
                <a:pathLst>
                  <a:path w="1002" h="1135" extrusionOk="0">
                    <a:moveTo>
                      <a:pt x="167" y="1"/>
                    </a:moveTo>
                    <a:lnTo>
                      <a:pt x="100" y="34"/>
                    </a:lnTo>
                    <a:lnTo>
                      <a:pt x="67" y="101"/>
                    </a:lnTo>
                    <a:lnTo>
                      <a:pt x="67" y="234"/>
                    </a:lnTo>
                    <a:lnTo>
                      <a:pt x="100" y="268"/>
                    </a:lnTo>
                    <a:cubicBezTo>
                      <a:pt x="100" y="301"/>
                      <a:pt x="100" y="301"/>
                      <a:pt x="100" y="334"/>
                    </a:cubicBezTo>
                    <a:lnTo>
                      <a:pt x="100" y="368"/>
                    </a:lnTo>
                    <a:cubicBezTo>
                      <a:pt x="100" y="401"/>
                      <a:pt x="67" y="434"/>
                      <a:pt x="34" y="468"/>
                    </a:cubicBezTo>
                    <a:lnTo>
                      <a:pt x="0" y="468"/>
                    </a:lnTo>
                    <a:lnTo>
                      <a:pt x="34" y="501"/>
                    </a:lnTo>
                    <a:lnTo>
                      <a:pt x="67" y="568"/>
                    </a:lnTo>
                    <a:lnTo>
                      <a:pt x="100" y="568"/>
                    </a:lnTo>
                    <a:cubicBezTo>
                      <a:pt x="134" y="568"/>
                      <a:pt x="167" y="568"/>
                      <a:pt x="201" y="634"/>
                    </a:cubicBezTo>
                    <a:lnTo>
                      <a:pt x="267" y="668"/>
                    </a:lnTo>
                    <a:cubicBezTo>
                      <a:pt x="301" y="668"/>
                      <a:pt x="301" y="735"/>
                      <a:pt x="301" y="768"/>
                    </a:cubicBezTo>
                    <a:lnTo>
                      <a:pt x="367" y="768"/>
                    </a:lnTo>
                    <a:lnTo>
                      <a:pt x="434" y="801"/>
                    </a:lnTo>
                    <a:cubicBezTo>
                      <a:pt x="467" y="801"/>
                      <a:pt x="501" y="801"/>
                      <a:pt x="501" y="835"/>
                    </a:cubicBezTo>
                    <a:lnTo>
                      <a:pt x="567" y="901"/>
                    </a:lnTo>
                    <a:lnTo>
                      <a:pt x="634" y="1001"/>
                    </a:lnTo>
                    <a:lnTo>
                      <a:pt x="801" y="1001"/>
                    </a:lnTo>
                    <a:cubicBezTo>
                      <a:pt x="834" y="1001"/>
                      <a:pt x="834" y="1035"/>
                      <a:pt x="868" y="1035"/>
                    </a:cubicBezTo>
                    <a:lnTo>
                      <a:pt x="901" y="1068"/>
                    </a:lnTo>
                    <a:lnTo>
                      <a:pt x="968" y="1135"/>
                    </a:lnTo>
                    <a:lnTo>
                      <a:pt x="1001" y="1101"/>
                    </a:lnTo>
                    <a:lnTo>
                      <a:pt x="934" y="1001"/>
                    </a:lnTo>
                    <a:lnTo>
                      <a:pt x="834" y="935"/>
                    </a:lnTo>
                    <a:lnTo>
                      <a:pt x="801" y="901"/>
                    </a:lnTo>
                    <a:cubicBezTo>
                      <a:pt x="768" y="868"/>
                      <a:pt x="768" y="835"/>
                      <a:pt x="768" y="835"/>
                    </a:cubicBezTo>
                    <a:lnTo>
                      <a:pt x="768" y="768"/>
                    </a:lnTo>
                    <a:lnTo>
                      <a:pt x="567" y="501"/>
                    </a:lnTo>
                    <a:lnTo>
                      <a:pt x="501" y="368"/>
                    </a:lnTo>
                    <a:lnTo>
                      <a:pt x="501" y="334"/>
                    </a:lnTo>
                    <a:lnTo>
                      <a:pt x="501" y="201"/>
                    </a:lnTo>
                    <a:lnTo>
                      <a:pt x="467" y="134"/>
                    </a:lnTo>
                    <a:lnTo>
                      <a:pt x="401" y="134"/>
                    </a:lnTo>
                    <a:lnTo>
                      <a:pt x="334" y="67"/>
                    </a:lnTo>
                    <a:lnTo>
                      <a:pt x="301" y="67"/>
                    </a:lnTo>
                    <a:lnTo>
                      <a:pt x="267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48" name="Google Shape;112;p15"/>
              <p:cNvSpPr/>
              <p:nvPr/>
            </p:nvSpPr>
            <p:spPr>
              <a:xfrm>
                <a:off x="1656659" y="2139308"/>
                <a:ext cx="91222" cy="125225"/>
              </a:xfrm>
              <a:custGeom>
                <a:avLst/>
                <a:gdLst/>
                <a:ahLst/>
                <a:cxnLst/>
                <a:rect l="l" t="t" r="r" b="b"/>
                <a:pathLst>
                  <a:path w="2503" h="3436" extrusionOk="0">
                    <a:moveTo>
                      <a:pt x="1001" y="0"/>
                    </a:moveTo>
                    <a:lnTo>
                      <a:pt x="868" y="33"/>
                    </a:lnTo>
                    <a:lnTo>
                      <a:pt x="801" y="100"/>
                    </a:lnTo>
                    <a:lnTo>
                      <a:pt x="735" y="167"/>
                    </a:lnTo>
                    <a:lnTo>
                      <a:pt x="568" y="167"/>
                    </a:lnTo>
                    <a:lnTo>
                      <a:pt x="434" y="100"/>
                    </a:lnTo>
                    <a:lnTo>
                      <a:pt x="301" y="100"/>
                    </a:lnTo>
                    <a:lnTo>
                      <a:pt x="201" y="134"/>
                    </a:lnTo>
                    <a:lnTo>
                      <a:pt x="201" y="200"/>
                    </a:lnTo>
                    <a:lnTo>
                      <a:pt x="201" y="534"/>
                    </a:lnTo>
                    <a:cubicBezTo>
                      <a:pt x="234" y="567"/>
                      <a:pt x="234" y="567"/>
                      <a:pt x="201" y="567"/>
                    </a:cubicBezTo>
                    <a:lnTo>
                      <a:pt x="101" y="834"/>
                    </a:lnTo>
                    <a:lnTo>
                      <a:pt x="1" y="1001"/>
                    </a:lnTo>
                    <a:lnTo>
                      <a:pt x="1" y="1034"/>
                    </a:lnTo>
                    <a:lnTo>
                      <a:pt x="1" y="1101"/>
                    </a:lnTo>
                    <a:lnTo>
                      <a:pt x="34" y="1134"/>
                    </a:lnTo>
                    <a:lnTo>
                      <a:pt x="101" y="1301"/>
                    </a:lnTo>
                    <a:cubicBezTo>
                      <a:pt x="134" y="1334"/>
                      <a:pt x="134" y="1334"/>
                      <a:pt x="101" y="1368"/>
                    </a:cubicBezTo>
                    <a:lnTo>
                      <a:pt x="167" y="1401"/>
                    </a:lnTo>
                    <a:lnTo>
                      <a:pt x="167" y="1434"/>
                    </a:lnTo>
                    <a:lnTo>
                      <a:pt x="835" y="2368"/>
                    </a:lnTo>
                    <a:lnTo>
                      <a:pt x="935" y="2569"/>
                    </a:lnTo>
                    <a:cubicBezTo>
                      <a:pt x="935" y="2569"/>
                      <a:pt x="935" y="2602"/>
                      <a:pt x="935" y="2635"/>
                    </a:cubicBezTo>
                    <a:lnTo>
                      <a:pt x="935" y="2702"/>
                    </a:lnTo>
                    <a:lnTo>
                      <a:pt x="968" y="2702"/>
                    </a:lnTo>
                    <a:lnTo>
                      <a:pt x="1001" y="2735"/>
                    </a:lnTo>
                    <a:lnTo>
                      <a:pt x="1168" y="2969"/>
                    </a:lnTo>
                    <a:lnTo>
                      <a:pt x="1202" y="3002"/>
                    </a:lnTo>
                    <a:lnTo>
                      <a:pt x="1435" y="3102"/>
                    </a:lnTo>
                    <a:lnTo>
                      <a:pt x="1468" y="3102"/>
                    </a:lnTo>
                    <a:lnTo>
                      <a:pt x="1568" y="3202"/>
                    </a:lnTo>
                    <a:lnTo>
                      <a:pt x="2035" y="3436"/>
                    </a:lnTo>
                    <a:lnTo>
                      <a:pt x="2169" y="3336"/>
                    </a:lnTo>
                    <a:lnTo>
                      <a:pt x="2502" y="3336"/>
                    </a:lnTo>
                    <a:lnTo>
                      <a:pt x="2469" y="3202"/>
                    </a:lnTo>
                    <a:lnTo>
                      <a:pt x="2236" y="2869"/>
                    </a:lnTo>
                    <a:lnTo>
                      <a:pt x="2202" y="2835"/>
                    </a:lnTo>
                    <a:cubicBezTo>
                      <a:pt x="2169" y="2802"/>
                      <a:pt x="2169" y="2769"/>
                      <a:pt x="2169" y="2735"/>
                    </a:cubicBezTo>
                    <a:cubicBezTo>
                      <a:pt x="2169" y="2702"/>
                      <a:pt x="2202" y="2669"/>
                      <a:pt x="2236" y="2669"/>
                    </a:cubicBezTo>
                    <a:lnTo>
                      <a:pt x="2302" y="2635"/>
                    </a:lnTo>
                    <a:lnTo>
                      <a:pt x="2269" y="2635"/>
                    </a:lnTo>
                    <a:cubicBezTo>
                      <a:pt x="2236" y="2602"/>
                      <a:pt x="2202" y="2569"/>
                      <a:pt x="2202" y="2535"/>
                    </a:cubicBezTo>
                    <a:lnTo>
                      <a:pt x="2202" y="2368"/>
                    </a:lnTo>
                    <a:lnTo>
                      <a:pt x="2169" y="2335"/>
                    </a:lnTo>
                    <a:lnTo>
                      <a:pt x="2136" y="2335"/>
                    </a:lnTo>
                    <a:lnTo>
                      <a:pt x="1969" y="2202"/>
                    </a:lnTo>
                    <a:lnTo>
                      <a:pt x="1902" y="2102"/>
                    </a:lnTo>
                    <a:cubicBezTo>
                      <a:pt x="1902" y="2102"/>
                      <a:pt x="1902" y="2068"/>
                      <a:pt x="1902" y="2068"/>
                    </a:cubicBezTo>
                    <a:lnTo>
                      <a:pt x="1902" y="1968"/>
                    </a:lnTo>
                    <a:cubicBezTo>
                      <a:pt x="1902" y="1935"/>
                      <a:pt x="1902" y="1901"/>
                      <a:pt x="1902" y="1901"/>
                    </a:cubicBezTo>
                    <a:cubicBezTo>
                      <a:pt x="1935" y="1868"/>
                      <a:pt x="1935" y="1868"/>
                      <a:pt x="1969" y="1868"/>
                    </a:cubicBezTo>
                    <a:lnTo>
                      <a:pt x="1869" y="1768"/>
                    </a:lnTo>
                    <a:lnTo>
                      <a:pt x="1869" y="1735"/>
                    </a:lnTo>
                    <a:lnTo>
                      <a:pt x="1802" y="1601"/>
                    </a:lnTo>
                    <a:lnTo>
                      <a:pt x="1769" y="1434"/>
                    </a:lnTo>
                    <a:lnTo>
                      <a:pt x="1669" y="1434"/>
                    </a:lnTo>
                    <a:lnTo>
                      <a:pt x="1635" y="1368"/>
                    </a:lnTo>
                    <a:cubicBezTo>
                      <a:pt x="1602" y="1334"/>
                      <a:pt x="1602" y="1301"/>
                      <a:pt x="1635" y="1268"/>
                    </a:cubicBezTo>
                    <a:lnTo>
                      <a:pt x="1635" y="1234"/>
                    </a:lnTo>
                    <a:cubicBezTo>
                      <a:pt x="1635" y="1234"/>
                      <a:pt x="1635" y="1201"/>
                      <a:pt x="1669" y="1201"/>
                    </a:cubicBezTo>
                    <a:lnTo>
                      <a:pt x="1568" y="1134"/>
                    </a:lnTo>
                    <a:cubicBezTo>
                      <a:pt x="1568" y="1101"/>
                      <a:pt x="1535" y="1101"/>
                      <a:pt x="1535" y="1068"/>
                    </a:cubicBezTo>
                    <a:lnTo>
                      <a:pt x="1535" y="1001"/>
                    </a:lnTo>
                    <a:lnTo>
                      <a:pt x="1468" y="934"/>
                    </a:lnTo>
                    <a:lnTo>
                      <a:pt x="1435" y="867"/>
                    </a:lnTo>
                    <a:lnTo>
                      <a:pt x="1368" y="734"/>
                    </a:lnTo>
                    <a:lnTo>
                      <a:pt x="1335" y="634"/>
                    </a:lnTo>
                    <a:lnTo>
                      <a:pt x="1235" y="634"/>
                    </a:lnTo>
                    <a:lnTo>
                      <a:pt x="1168" y="567"/>
                    </a:lnTo>
                    <a:lnTo>
                      <a:pt x="1168" y="534"/>
                    </a:lnTo>
                    <a:lnTo>
                      <a:pt x="1101" y="367"/>
                    </a:lnTo>
                    <a:lnTo>
                      <a:pt x="1101" y="334"/>
                    </a:lnTo>
                    <a:cubicBezTo>
                      <a:pt x="1101" y="334"/>
                      <a:pt x="1101" y="300"/>
                      <a:pt x="1101" y="300"/>
                    </a:cubicBezTo>
                    <a:lnTo>
                      <a:pt x="1035" y="234"/>
                    </a:lnTo>
                    <a:cubicBezTo>
                      <a:pt x="1035" y="167"/>
                      <a:pt x="1068" y="100"/>
                      <a:pt x="1135" y="100"/>
                    </a:cubicBezTo>
                    <a:lnTo>
                      <a:pt x="1168" y="100"/>
                    </a:lnTo>
                    <a:lnTo>
                      <a:pt x="1135" y="67"/>
                    </a:lnTo>
                    <a:lnTo>
                      <a:pt x="1068" y="67"/>
                    </a:lnTo>
                    <a:cubicBezTo>
                      <a:pt x="1035" y="67"/>
                      <a:pt x="1001" y="33"/>
                      <a:pt x="1001" y="33"/>
                    </a:cubicBezTo>
                    <a:cubicBezTo>
                      <a:pt x="1001" y="0"/>
                      <a:pt x="1001" y="0"/>
                      <a:pt x="10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49" name="Google Shape;113;p15"/>
              <p:cNvSpPr/>
              <p:nvPr/>
            </p:nvSpPr>
            <p:spPr>
              <a:xfrm>
                <a:off x="1859699" y="2373947"/>
                <a:ext cx="29192" cy="43770"/>
              </a:xfrm>
              <a:custGeom>
                <a:avLst/>
                <a:gdLst/>
                <a:ahLst/>
                <a:cxnLst/>
                <a:rect l="l" t="t" r="r" b="b"/>
                <a:pathLst>
                  <a:path w="801" h="1201" extrusionOk="0">
                    <a:moveTo>
                      <a:pt x="34" y="0"/>
                    </a:moveTo>
                    <a:lnTo>
                      <a:pt x="0" y="167"/>
                    </a:lnTo>
                    <a:lnTo>
                      <a:pt x="34" y="234"/>
                    </a:lnTo>
                    <a:lnTo>
                      <a:pt x="67" y="300"/>
                    </a:lnTo>
                    <a:cubicBezTo>
                      <a:pt x="67" y="300"/>
                      <a:pt x="67" y="334"/>
                      <a:pt x="67" y="334"/>
                    </a:cubicBezTo>
                    <a:lnTo>
                      <a:pt x="67" y="367"/>
                    </a:lnTo>
                    <a:lnTo>
                      <a:pt x="67" y="400"/>
                    </a:lnTo>
                    <a:lnTo>
                      <a:pt x="100" y="467"/>
                    </a:lnTo>
                    <a:lnTo>
                      <a:pt x="100" y="500"/>
                    </a:lnTo>
                    <a:lnTo>
                      <a:pt x="100" y="600"/>
                    </a:lnTo>
                    <a:lnTo>
                      <a:pt x="100" y="734"/>
                    </a:lnTo>
                    <a:lnTo>
                      <a:pt x="34" y="967"/>
                    </a:lnTo>
                    <a:cubicBezTo>
                      <a:pt x="67" y="967"/>
                      <a:pt x="100" y="1001"/>
                      <a:pt x="100" y="1034"/>
                    </a:cubicBezTo>
                    <a:lnTo>
                      <a:pt x="134" y="1168"/>
                    </a:lnTo>
                    <a:cubicBezTo>
                      <a:pt x="134" y="1168"/>
                      <a:pt x="167" y="1134"/>
                      <a:pt x="167" y="1134"/>
                    </a:cubicBezTo>
                    <a:lnTo>
                      <a:pt x="267" y="1134"/>
                    </a:lnTo>
                    <a:lnTo>
                      <a:pt x="301" y="1168"/>
                    </a:lnTo>
                    <a:lnTo>
                      <a:pt x="401" y="1201"/>
                    </a:lnTo>
                    <a:lnTo>
                      <a:pt x="467" y="1201"/>
                    </a:lnTo>
                    <a:lnTo>
                      <a:pt x="501" y="1168"/>
                    </a:lnTo>
                    <a:lnTo>
                      <a:pt x="567" y="1034"/>
                    </a:lnTo>
                    <a:cubicBezTo>
                      <a:pt x="567" y="1001"/>
                      <a:pt x="567" y="1001"/>
                      <a:pt x="601" y="967"/>
                    </a:cubicBezTo>
                    <a:lnTo>
                      <a:pt x="667" y="934"/>
                    </a:lnTo>
                    <a:lnTo>
                      <a:pt x="801" y="934"/>
                    </a:lnTo>
                    <a:lnTo>
                      <a:pt x="801" y="867"/>
                    </a:lnTo>
                    <a:lnTo>
                      <a:pt x="768" y="834"/>
                    </a:lnTo>
                    <a:cubicBezTo>
                      <a:pt x="768" y="801"/>
                      <a:pt x="768" y="801"/>
                      <a:pt x="768" y="767"/>
                    </a:cubicBezTo>
                    <a:lnTo>
                      <a:pt x="768" y="734"/>
                    </a:lnTo>
                    <a:lnTo>
                      <a:pt x="701" y="634"/>
                    </a:lnTo>
                    <a:cubicBezTo>
                      <a:pt x="667" y="634"/>
                      <a:pt x="667" y="634"/>
                      <a:pt x="667" y="600"/>
                    </a:cubicBezTo>
                    <a:lnTo>
                      <a:pt x="667" y="567"/>
                    </a:lnTo>
                    <a:lnTo>
                      <a:pt x="667" y="534"/>
                    </a:lnTo>
                    <a:lnTo>
                      <a:pt x="534" y="500"/>
                    </a:lnTo>
                    <a:cubicBezTo>
                      <a:pt x="501" y="500"/>
                      <a:pt x="501" y="467"/>
                      <a:pt x="467" y="467"/>
                    </a:cubicBezTo>
                    <a:lnTo>
                      <a:pt x="434" y="434"/>
                    </a:lnTo>
                    <a:lnTo>
                      <a:pt x="367" y="334"/>
                    </a:lnTo>
                    <a:lnTo>
                      <a:pt x="100" y="100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50" name="Google Shape;114;p15"/>
              <p:cNvSpPr/>
              <p:nvPr/>
            </p:nvSpPr>
            <p:spPr>
              <a:xfrm>
                <a:off x="1915607" y="2473626"/>
                <a:ext cx="1276" cy="1239"/>
              </a:xfrm>
              <a:custGeom>
                <a:avLst/>
                <a:gdLst/>
                <a:ahLst/>
                <a:cxnLst/>
                <a:rect l="l" t="t" r="r" b="b"/>
                <a:pathLst>
                  <a:path w="35" h="34" extrusionOk="0">
                    <a:moveTo>
                      <a:pt x="1" y="0"/>
                    </a:moveTo>
                    <a:lnTo>
                      <a:pt x="34" y="34"/>
                    </a:lnTo>
                    <a:cubicBezTo>
                      <a:pt x="34" y="34"/>
                      <a:pt x="34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51" name="Google Shape;115;p15"/>
              <p:cNvSpPr/>
              <p:nvPr/>
            </p:nvSpPr>
            <p:spPr>
              <a:xfrm>
                <a:off x="1742999" y="1869389"/>
                <a:ext cx="390253" cy="489967"/>
              </a:xfrm>
              <a:custGeom>
                <a:avLst/>
                <a:gdLst/>
                <a:ahLst/>
                <a:cxnLst/>
                <a:rect l="l" t="t" r="r" b="b"/>
                <a:pathLst>
                  <a:path w="10708" h="13444" extrusionOk="0">
                    <a:moveTo>
                      <a:pt x="148" y="2484"/>
                    </a:moveTo>
                    <a:lnTo>
                      <a:pt x="100" y="2503"/>
                    </a:lnTo>
                    <a:lnTo>
                      <a:pt x="167" y="2503"/>
                    </a:lnTo>
                    <a:lnTo>
                      <a:pt x="148" y="2484"/>
                    </a:lnTo>
                    <a:close/>
                    <a:moveTo>
                      <a:pt x="2669" y="1"/>
                    </a:moveTo>
                    <a:lnTo>
                      <a:pt x="2602" y="34"/>
                    </a:lnTo>
                    <a:lnTo>
                      <a:pt x="2535" y="68"/>
                    </a:lnTo>
                    <a:lnTo>
                      <a:pt x="2402" y="68"/>
                    </a:lnTo>
                    <a:lnTo>
                      <a:pt x="2302" y="34"/>
                    </a:lnTo>
                    <a:lnTo>
                      <a:pt x="2368" y="101"/>
                    </a:lnTo>
                    <a:lnTo>
                      <a:pt x="2468" y="134"/>
                    </a:lnTo>
                    <a:lnTo>
                      <a:pt x="2535" y="201"/>
                    </a:lnTo>
                    <a:cubicBezTo>
                      <a:pt x="2569" y="234"/>
                      <a:pt x="2569" y="234"/>
                      <a:pt x="2569" y="234"/>
                    </a:cubicBezTo>
                    <a:lnTo>
                      <a:pt x="2569" y="301"/>
                    </a:lnTo>
                    <a:lnTo>
                      <a:pt x="2635" y="501"/>
                    </a:lnTo>
                    <a:lnTo>
                      <a:pt x="2802" y="668"/>
                    </a:lnTo>
                    <a:cubicBezTo>
                      <a:pt x="2802" y="668"/>
                      <a:pt x="2802" y="701"/>
                      <a:pt x="2802" y="701"/>
                    </a:cubicBezTo>
                    <a:lnTo>
                      <a:pt x="2869" y="801"/>
                    </a:lnTo>
                    <a:lnTo>
                      <a:pt x="2902" y="868"/>
                    </a:lnTo>
                    <a:lnTo>
                      <a:pt x="3002" y="1068"/>
                    </a:lnTo>
                    <a:cubicBezTo>
                      <a:pt x="3002" y="1102"/>
                      <a:pt x="3036" y="1102"/>
                      <a:pt x="3036" y="1135"/>
                    </a:cubicBezTo>
                    <a:lnTo>
                      <a:pt x="3036" y="1302"/>
                    </a:lnTo>
                    <a:cubicBezTo>
                      <a:pt x="3036" y="1302"/>
                      <a:pt x="3036" y="1302"/>
                      <a:pt x="3036" y="1335"/>
                    </a:cubicBezTo>
                    <a:lnTo>
                      <a:pt x="3002" y="1402"/>
                    </a:lnTo>
                    <a:cubicBezTo>
                      <a:pt x="3002" y="1435"/>
                      <a:pt x="3002" y="1435"/>
                      <a:pt x="3002" y="1435"/>
                    </a:cubicBezTo>
                    <a:lnTo>
                      <a:pt x="2969" y="1502"/>
                    </a:lnTo>
                    <a:lnTo>
                      <a:pt x="2902" y="1502"/>
                    </a:lnTo>
                    <a:lnTo>
                      <a:pt x="2635" y="1602"/>
                    </a:lnTo>
                    <a:lnTo>
                      <a:pt x="2502" y="1602"/>
                    </a:lnTo>
                    <a:lnTo>
                      <a:pt x="2402" y="1569"/>
                    </a:lnTo>
                    <a:lnTo>
                      <a:pt x="2335" y="1535"/>
                    </a:lnTo>
                    <a:lnTo>
                      <a:pt x="2068" y="1535"/>
                    </a:lnTo>
                    <a:lnTo>
                      <a:pt x="2001" y="1502"/>
                    </a:lnTo>
                    <a:lnTo>
                      <a:pt x="1968" y="1502"/>
                    </a:lnTo>
                    <a:lnTo>
                      <a:pt x="1935" y="1435"/>
                    </a:lnTo>
                    <a:lnTo>
                      <a:pt x="1868" y="1368"/>
                    </a:lnTo>
                    <a:lnTo>
                      <a:pt x="1768" y="1368"/>
                    </a:lnTo>
                    <a:lnTo>
                      <a:pt x="1601" y="1268"/>
                    </a:lnTo>
                    <a:lnTo>
                      <a:pt x="1534" y="1268"/>
                    </a:lnTo>
                    <a:lnTo>
                      <a:pt x="1468" y="1302"/>
                    </a:lnTo>
                    <a:lnTo>
                      <a:pt x="1067" y="1502"/>
                    </a:lnTo>
                    <a:lnTo>
                      <a:pt x="834" y="1502"/>
                    </a:lnTo>
                    <a:lnTo>
                      <a:pt x="701" y="1569"/>
                    </a:lnTo>
                    <a:lnTo>
                      <a:pt x="667" y="1569"/>
                    </a:lnTo>
                    <a:lnTo>
                      <a:pt x="367" y="1969"/>
                    </a:lnTo>
                    <a:lnTo>
                      <a:pt x="0" y="2403"/>
                    </a:lnTo>
                    <a:lnTo>
                      <a:pt x="67" y="2403"/>
                    </a:lnTo>
                    <a:lnTo>
                      <a:pt x="148" y="2484"/>
                    </a:lnTo>
                    <a:lnTo>
                      <a:pt x="148" y="2484"/>
                    </a:lnTo>
                    <a:lnTo>
                      <a:pt x="267" y="2436"/>
                    </a:lnTo>
                    <a:lnTo>
                      <a:pt x="467" y="2436"/>
                    </a:lnTo>
                    <a:cubicBezTo>
                      <a:pt x="500" y="2436"/>
                      <a:pt x="534" y="2436"/>
                      <a:pt x="534" y="2469"/>
                    </a:cubicBezTo>
                    <a:lnTo>
                      <a:pt x="600" y="2503"/>
                    </a:lnTo>
                    <a:lnTo>
                      <a:pt x="701" y="2703"/>
                    </a:lnTo>
                    <a:lnTo>
                      <a:pt x="801" y="2736"/>
                    </a:lnTo>
                    <a:lnTo>
                      <a:pt x="1101" y="2736"/>
                    </a:lnTo>
                    <a:lnTo>
                      <a:pt x="1268" y="2803"/>
                    </a:lnTo>
                    <a:lnTo>
                      <a:pt x="1701" y="3036"/>
                    </a:lnTo>
                    <a:lnTo>
                      <a:pt x="1935" y="3303"/>
                    </a:lnTo>
                    <a:lnTo>
                      <a:pt x="2168" y="3503"/>
                    </a:lnTo>
                    <a:lnTo>
                      <a:pt x="2235" y="3570"/>
                    </a:lnTo>
                    <a:cubicBezTo>
                      <a:pt x="2235" y="3603"/>
                      <a:pt x="2235" y="3603"/>
                      <a:pt x="2235" y="3637"/>
                    </a:cubicBezTo>
                    <a:lnTo>
                      <a:pt x="2235" y="3703"/>
                    </a:lnTo>
                    <a:lnTo>
                      <a:pt x="2235" y="3837"/>
                    </a:lnTo>
                    <a:cubicBezTo>
                      <a:pt x="2235" y="3837"/>
                      <a:pt x="2235" y="3870"/>
                      <a:pt x="2235" y="3870"/>
                    </a:cubicBezTo>
                    <a:lnTo>
                      <a:pt x="2202" y="3937"/>
                    </a:lnTo>
                    <a:lnTo>
                      <a:pt x="2202" y="4070"/>
                    </a:lnTo>
                    <a:lnTo>
                      <a:pt x="2235" y="4137"/>
                    </a:lnTo>
                    <a:lnTo>
                      <a:pt x="2268" y="4204"/>
                    </a:lnTo>
                    <a:lnTo>
                      <a:pt x="2302" y="4237"/>
                    </a:lnTo>
                    <a:lnTo>
                      <a:pt x="2335" y="4271"/>
                    </a:lnTo>
                    <a:lnTo>
                      <a:pt x="2368" y="4271"/>
                    </a:lnTo>
                    <a:lnTo>
                      <a:pt x="2402" y="4337"/>
                    </a:lnTo>
                    <a:cubicBezTo>
                      <a:pt x="2402" y="4337"/>
                      <a:pt x="2402" y="4371"/>
                      <a:pt x="2402" y="4371"/>
                    </a:cubicBezTo>
                    <a:lnTo>
                      <a:pt x="2402" y="4437"/>
                    </a:lnTo>
                    <a:cubicBezTo>
                      <a:pt x="2402" y="4437"/>
                      <a:pt x="2402" y="4471"/>
                      <a:pt x="2402" y="4471"/>
                    </a:cubicBezTo>
                    <a:lnTo>
                      <a:pt x="2402" y="4637"/>
                    </a:lnTo>
                    <a:lnTo>
                      <a:pt x="2435" y="4671"/>
                    </a:lnTo>
                    <a:lnTo>
                      <a:pt x="2502" y="4738"/>
                    </a:lnTo>
                    <a:lnTo>
                      <a:pt x="2669" y="4838"/>
                    </a:lnTo>
                    <a:lnTo>
                      <a:pt x="2769" y="4904"/>
                    </a:lnTo>
                    <a:lnTo>
                      <a:pt x="2769" y="4938"/>
                    </a:lnTo>
                    <a:lnTo>
                      <a:pt x="2802" y="5004"/>
                    </a:lnTo>
                    <a:lnTo>
                      <a:pt x="2835" y="5038"/>
                    </a:lnTo>
                    <a:lnTo>
                      <a:pt x="3102" y="5238"/>
                    </a:lnTo>
                    <a:lnTo>
                      <a:pt x="3269" y="5371"/>
                    </a:lnTo>
                    <a:lnTo>
                      <a:pt x="3503" y="5672"/>
                    </a:lnTo>
                    <a:lnTo>
                      <a:pt x="3669" y="5972"/>
                    </a:lnTo>
                    <a:lnTo>
                      <a:pt x="3769" y="6105"/>
                    </a:lnTo>
                    <a:lnTo>
                      <a:pt x="4336" y="6706"/>
                    </a:lnTo>
                    <a:lnTo>
                      <a:pt x="4470" y="6906"/>
                    </a:lnTo>
                    <a:lnTo>
                      <a:pt x="4537" y="7106"/>
                    </a:lnTo>
                    <a:lnTo>
                      <a:pt x="4537" y="7139"/>
                    </a:lnTo>
                    <a:lnTo>
                      <a:pt x="4570" y="7406"/>
                    </a:lnTo>
                    <a:lnTo>
                      <a:pt x="4670" y="7606"/>
                    </a:lnTo>
                    <a:lnTo>
                      <a:pt x="4703" y="7606"/>
                    </a:lnTo>
                    <a:cubicBezTo>
                      <a:pt x="4737" y="7606"/>
                      <a:pt x="4770" y="7606"/>
                      <a:pt x="4803" y="7640"/>
                    </a:cubicBezTo>
                    <a:lnTo>
                      <a:pt x="4837" y="7706"/>
                    </a:lnTo>
                    <a:cubicBezTo>
                      <a:pt x="4837" y="7740"/>
                      <a:pt x="4837" y="7773"/>
                      <a:pt x="4837" y="7773"/>
                    </a:cubicBezTo>
                    <a:lnTo>
                      <a:pt x="4803" y="7873"/>
                    </a:lnTo>
                    <a:cubicBezTo>
                      <a:pt x="4770" y="7873"/>
                      <a:pt x="4770" y="7906"/>
                      <a:pt x="4737" y="7906"/>
                    </a:cubicBezTo>
                    <a:lnTo>
                      <a:pt x="4670" y="7906"/>
                    </a:lnTo>
                    <a:lnTo>
                      <a:pt x="4670" y="7973"/>
                    </a:lnTo>
                    <a:cubicBezTo>
                      <a:pt x="4703" y="7973"/>
                      <a:pt x="4670" y="8007"/>
                      <a:pt x="4670" y="8040"/>
                    </a:cubicBezTo>
                    <a:lnTo>
                      <a:pt x="4637" y="8073"/>
                    </a:lnTo>
                    <a:lnTo>
                      <a:pt x="4803" y="8207"/>
                    </a:lnTo>
                    <a:cubicBezTo>
                      <a:pt x="4837" y="8240"/>
                      <a:pt x="4837" y="8240"/>
                      <a:pt x="4837" y="8240"/>
                    </a:cubicBezTo>
                    <a:lnTo>
                      <a:pt x="4837" y="8307"/>
                    </a:lnTo>
                    <a:cubicBezTo>
                      <a:pt x="4870" y="8340"/>
                      <a:pt x="4870" y="8340"/>
                      <a:pt x="4837" y="8340"/>
                    </a:cubicBezTo>
                    <a:lnTo>
                      <a:pt x="4837" y="8440"/>
                    </a:lnTo>
                    <a:cubicBezTo>
                      <a:pt x="4870" y="8474"/>
                      <a:pt x="4870" y="8474"/>
                      <a:pt x="4837" y="8507"/>
                    </a:cubicBezTo>
                    <a:cubicBezTo>
                      <a:pt x="4853" y="8490"/>
                      <a:pt x="4870" y="8482"/>
                      <a:pt x="4883" y="8482"/>
                    </a:cubicBezTo>
                    <a:cubicBezTo>
                      <a:pt x="4895" y="8482"/>
                      <a:pt x="4904" y="8490"/>
                      <a:pt x="4904" y="8507"/>
                    </a:cubicBezTo>
                    <a:lnTo>
                      <a:pt x="4970" y="8507"/>
                    </a:lnTo>
                    <a:lnTo>
                      <a:pt x="5004" y="8540"/>
                    </a:lnTo>
                    <a:lnTo>
                      <a:pt x="5104" y="8540"/>
                    </a:lnTo>
                    <a:lnTo>
                      <a:pt x="5270" y="8640"/>
                    </a:lnTo>
                    <a:lnTo>
                      <a:pt x="5304" y="8640"/>
                    </a:lnTo>
                    <a:cubicBezTo>
                      <a:pt x="5337" y="8674"/>
                      <a:pt x="5337" y="8674"/>
                      <a:pt x="5371" y="8674"/>
                    </a:cubicBezTo>
                    <a:lnTo>
                      <a:pt x="5404" y="8707"/>
                    </a:lnTo>
                    <a:cubicBezTo>
                      <a:pt x="5404" y="8740"/>
                      <a:pt x="5404" y="8740"/>
                      <a:pt x="5437" y="8740"/>
                    </a:cubicBezTo>
                    <a:lnTo>
                      <a:pt x="5471" y="8874"/>
                    </a:lnTo>
                    <a:lnTo>
                      <a:pt x="5504" y="9041"/>
                    </a:lnTo>
                    <a:cubicBezTo>
                      <a:pt x="5504" y="9041"/>
                      <a:pt x="5504" y="9074"/>
                      <a:pt x="5504" y="9107"/>
                    </a:cubicBezTo>
                    <a:cubicBezTo>
                      <a:pt x="5504" y="9107"/>
                      <a:pt x="5504" y="9141"/>
                      <a:pt x="5504" y="9141"/>
                    </a:cubicBezTo>
                    <a:lnTo>
                      <a:pt x="5504" y="9207"/>
                    </a:lnTo>
                    <a:cubicBezTo>
                      <a:pt x="5504" y="9207"/>
                      <a:pt x="5504" y="9241"/>
                      <a:pt x="5504" y="9241"/>
                    </a:cubicBezTo>
                    <a:lnTo>
                      <a:pt x="5637" y="9374"/>
                    </a:lnTo>
                    <a:lnTo>
                      <a:pt x="5704" y="9474"/>
                    </a:lnTo>
                    <a:cubicBezTo>
                      <a:pt x="5704" y="9474"/>
                      <a:pt x="5704" y="9474"/>
                      <a:pt x="5704" y="9508"/>
                    </a:cubicBezTo>
                    <a:lnTo>
                      <a:pt x="5704" y="9674"/>
                    </a:lnTo>
                    <a:lnTo>
                      <a:pt x="5737" y="9841"/>
                    </a:lnTo>
                    <a:lnTo>
                      <a:pt x="5771" y="9908"/>
                    </a:lnTo>
                    <a:lnTo>
                      <a:pt x="5804" y="10008"/>
                    </a:lnTo>
                    <a:lnTo>
                      <a:pt x="6004" y="10241"/>
                    </a:lnTo>
                    <a:lnTo>
                      <a:pt x="6204" y="10542"/>
                    </a:lnTo>
                    <a:lnTo>
                      <a:pt x="6204" y="10575"/>
                    </a:lnTo>
                    <a:lnTo>
                      <a:pt x="6204" y="10675"/>
                    </a:lnTo>
                    <a:lnTo>
                      <a:pt x="6471" y="10942"/>
                    </a:lnTo>
                    <a:lnTo>
                      <a:pt x="6538" y="11042"/>
                    </a:lnTo>
                    <a:lnTo>
                      <a:pt x="6571" y="11109"/>
                    </a:lnTo>
                    <a:cubicBezTo>
                      <a:pt x="6571" y="11109"/>
                      <a:pt x="6571" y="11142"/>
                      <a:pt x="6571" y="11142"/>
                    </a:cubicBezTo>
                    <a:lnTo>
                      <a:pt x="6571" y="11309"/>
                    </a:lnTo>
                    <a:lnTo>
                      <a:pt x="6638" y="11476"/>
                    </a:lnTo>
                    <a:lnTo>
                      <a:pt x="6638" y="11676"/>
                    </a:lnTo>
                    <a:lnTo>
                      <a:pt x="6638" y="11843"/>
                    </a:lnTo>
                    <a:cubicBezTo>
                      <a:pt x="6605" y="11876"/>
                      <a:pt x="6605" y="11876"/>
                      <a:pt x="6605" y="11909"/>
                    </a:cubicBezTo>
                    <a:lnTo>
                      <a:pt x="6438" y="12043"/>
                    </a:lnTo>
                    <a:lnTo>
                      <a:pt x="6438" y="12109"/>
                    </a:lnTo>
                    <a:lnTo>
                      <a:pt x="6772" y="12843"/>
                    </a:lnTo>
                    <a:lnTo>
                      <a:pt x="7138" y="13344"/>
                    </a:lnTo>
                    <a:lnTo>
                      <a:pt x="7605" y="13444"/>
                    </a:lnTo>
                    <a:lnTo>
                      <a:pt x="7972" y="13144"/>
                    </a:lnTo>
                    <a:lnTo>
                      <a:pt x="8006" y="13144"/>
                    </a:lnTo>
                    <a:lnTo>
                      <a:pt x="8306" y="13077"/>
                    </a:lnTo>
                    <a:lnTo>
                      <a:pt x="8373" y="13043"/>
                    </a:lnTo>
                    <a:lnTo>
                      <a:pt x="8539" y="12910"/>
                    </a:lnTo>
                    <a:lnTo>
                      <a:pt x="8606" y="12910"/>
                    </a:lnTo>
                    <a:lnTo>
                      <a:pt x="8473" y="12510"/>
                    </a:lnTo>
                    <a:lnTo>
                      <a:pt x="8306" y="12109"/>
                    </a:lnTo>
                    <a:lnTo>
                      <a:pt x="8239" y="11976"/>
                    </a:lnTo>
                    <a:lnTo>
                      <a:pt x="8106" y="11909"/>
                    </a:lnTo>
                    <a:lnTo>
                      <a:pt x="8106" y="11876"/>
                    </a:lnTo>
                    <a:lnTo>
                      <a:pt x="7972" y="11676"/>
                    </a:lnTo>
                    <a:lnTo>
                      <a:pt x="7872" y="11442"/>
                    </a:lnTo>
                    <a:lnTo>
                      <a:pt x="7806" y="11209"/>
                    </a:lnTo>
                    <a:lnTo>
                      <a:pt x="7772" y="10975"/>
                    </a:lnTo>
                    <a:lnTo>
                      <a:pt x="7772" y="10542"/>
                    </a:lnTo>
                    <a:cubicBezTo>
                      <a:pt x="7772" y="10508"/>
                      <a:pt x="7772" y="10475"/>
                      <a:pt x="7806" y="10442"/>
                    </a:cubicBezTo>
                    <a:lnTo>
                      <a:pt x="7872" y="10442"/>
                    </a:lnTo>
                    <a:lnTo>
                      <a:pt x="8006" y="10475"/>
                    </a:lnTo>
                    <a:lnTo>
                      <a:pt x="8139" y="10475"/>
                    </a:lnTo>
                    <a:lnTo>
                      <a:pt x="8239" y="10542"/>
                    </a:lnTo>
                    <a:lnTo>
                      <a:pt x="8306" y="10542"/>
                    </a:lnTo>
                    <a:lnTo>
                      <a:pt x="9040" y="10442"/>
                    </a:lnTo>
                    <a:cubicBezTo>
                      <a:pt x="9040" y="10425"/>
                      <a:pt x="9048" y="10417"/>
                      <a:pt x="9061" y="10417"/>
                    </a:cubicBezTo>
                    <a:cubicBezTo>
                      <a:pt x="9073" y="10417"/>
                      <a:pt x="9090" y="10425"/>
                      <a:pt x="9107" y="10442"/>
                    </a:cubicBezTo>
                    <a:lnTo>
                      <a:pt x="9273" y="10442"/>
                    </a:lnTo>
                    <a:lnTo>
                      <a:pt x="9440" y="10175"/>
                    </a:lnTo>
                    <a:lnTo>
                      <a:pt x="9607" y="10041"/>
                    </a:lnTo>
                    <a:lnTo>
                      <a:pt x="9940" y="9774"/>
                    </a:lnTo>
                    <a:lnTo>
                      <a:pt x="10074" y="9641"/>
                    </a:lnTo>
                    <a:lnTo>
                      <a:pt x="10074" y="9508"/>
                    </a:lnTo>
                    <a:lnTo>
                      <a:pt x="10041" y="9408"/>
                    </a:lnTo>
                    <a:cubicBezTo>
                      <a:pt x="10007" y="9374"/>
                      <a:pt x="10007" y="9341"/>
                      <a:pt x="10041" y="9341"/>
                    </a:cubicBezTo>
                    <a:lnTo>
                      <a:pt x="10074" y="9207"/>
                    </a:lnTo>
                    <a:lnTo>
                      <a:pt x="10007" y="8974"/>
                    </a:lnTo>
                    <a:cubicBezTo>
                      <a:pt x="10007" y="8974"/>
                      <a:pt x="10007" y="8941"/>
                      <a:pt x="10007" y="8941"/>
                    </a:cubicBezTo>
                    <a:lnTo>
                      <a:pt x="10041" y="8740"/>
                    </a:lnTo>
                    <a:cubicBezTo>
                      <a:pt x="10041" y="8707"/>
                      <a:pt x="10041" y="8707"/>
                      <a:pt x="10074" y="8707"/>
                    </a:cubicBezTo>
                    <a:lnTo>
                      <a:pt x="10107" y="8640"/>
                    </a:lnTo>
                    <a:lnTo>
                      <a:pt x="10274" y="8640"/>
                    </a:lnTo>
                    <a:lnTo>
                      <a:pt x="10474" y="8574"/>
                    </a:lnTo>
                    <a:lnTo>
                      <a:pt x="10641" y="8407"/>
                    </a:lnTo>
                    <a:lnTo>
                      <a:pt x="10708" y="8307"/>
                    </a:lnTo>
                    <a:lnTo>
                      <a:pt x="10674" y="8307"/>
                    </a:lnTo>
                    <a:lnTo>
                      <a:pt x="10508" y="8240"/>
                    </a:lnTo>
                    <a:cubicBezTo>
                      <a:pt x="10474" y="8207"/>
                      <a:pt x="10474" y="8173"/>
                      <a:pt x="10474" y="8140"/>
                    </a:cubicBezTo>
                    <a:lnTo>
                      <a:pt x="10508" y="8040"/>
                    </a:lnTo>
                    <a:lnTo>
                      <a:pt x="10508" y="7940"/>
                    </a:lnTo>
                    <a:lnTo>
                      <a:pt x="10508" y="7906"/>
                    </a:lnTo>
                    <a:lnTo>
                      <a:pt x="10441" y="7806"/>
                    </a:lnTo>
                    <a:lnTo>
                      <a:pt x="10407" y="7740"/>
                    </a:lnTo>
                    <a:lnTo>
                      <a:pt x="10307" y="7640"/>
                    </a:lnTo>
                    <a:lnTo>
                      <a:pt x="10107" y="7540"/>
                    </a:lnTo>
                    <a:lnTo>
                      <a:pt x="9740" y="7473"/>
                    </a:lnTo>
                    <a:lnTo>
                      <a:pt x="9507" y="7406"/>
                    </a:lnTo>
                    <a:lnTo>
                      <a:pt x="9340" y="7306"/>
                    </a:lnTo>
                    <a:lnTo>
                      <a:pt x="9307" y="7306"/>
                    </a:lnTo>
                    <a:lnTo>
                      <a:pt x="9073" y="7073"/>
                    </a:lnTo>
                    <a:lnTo>
                      <a:pt x="8673" y="6806"/>
                    </a:lnTo>
                    <a:lnTo>
                      <a:pt x="8239" y="6472"/>
                    </a:lnTo>
                    <a:lnTo>
                      <a:pt x="7439" y="5505"/>
                    </a:lnTo>
                    <a:lnTo>
                      <a:pt x="7272" y="5238"/>
                    </a:lnTo>
                    <a:lnTo>
                      <a:pt x="7239" y="5238"/>
                    </a:lnTo>
                    <a:lnTo>
                      <a:pt x="7072" y="5171"/>
                    </a:lnTo>
                    <a:lnTo>
                      <a:pt x="7038" y="5171"/>
                    </a:lnTo>
                    <a:lnTo>
                      <a:pt x="6705" y="4904"/>
                    </a:lnTo>
                    <a:lnTo>
                      <a:pt x="6671" y="4871"/>
                    </a:lnTo>
                    <a:lnTo>
                      <a:pt x="6438" y="4537"/>
                    </a:lnTo>
                    <a:lnTo>
                      <a:pt x="6438" y="4504"/>
                    </a:lnTo>
                    <a:lnTo>
                      <a:pt x="6438" y="4471"/>
                    </a:lnTo>
                    <a:lnTo>
                      <a:pt x="6405" y="4404"/>
                    </a:lnTo>
                    <a:cubicBezTo>
                      <a:pt x="6405" y="4404"/>
                      <a:pt x="6405" y="4371"/>
                      <a:pt x="6405" y="4371"/>
                    </a:cubicBezTo>
                    <a:lnTo>
                      <a:pt x="6405" y="4204"/>
                    </a:lnTo>
                    <a:lnTo>
                      <a:pt x="6405" y="4170"/>
                    </a:lnTo>
                    <a:lnTo>
                      <a:pt x="6305" y="4004"/>
                    </a:lnTo>
                    <a:lnTo>
                      <a:pt x="6305" y="3970"/>
                    </a:lnTo>
                    <a:lnTo>
                      <a:pt x="6305" y="3770"/>
                    </a:lnTo>
                    <a:cubicBezTo>
                      <a:pt x="6305" y="3737"/>
                      <a:pt x="6305" y="3703"/>
                      <a:pt x="6338" y="3703"/>
                    </a:cubicBezTo>
                    <a:lnTo>
                      <a:pt x="6405" y="3670"/>
                    </a:lnTo>
                    <a:cubicBezTo>
                      <a:pt x="6421" y="3653"/>
                      <a:pt x="6430" y="3645"/>
                      <a:pt x="6438" y="3645"/>
                    </a:cubicBezTo>
                    <a:cubicBezTo>
                      <a:pt x="6446" y="3645"/>
                      <a:pt x="6455" y="3653"/>
                      <a:pt x="6471" y="3670"/>
                    </a:cubicBezTo>
                    <a:lnTo>
                      <a:pt x="6505" y="3670"/>
                    </a:lnTo>
                    <a:lnTo>
                      <a:pt x="6705" y="3637"/>
                    </a:lnTo>
                    <a:lnTo>
                      <a:pt x="6671" y="3303"/>
                    </a:lnTo>
                    <a:lnTo>
                      <a:pt x="6738" y="2903"/>
                    </a:lnTo>
                    <a:lnTo>
                      <a:pt x="6738" y="2803"/>
                    </a:lnTo>
                    <a:lnTo>
                      <a:pt x="6671" y="2703"/>
                    </a:lnTo>
                    <a:lnTo>
                      <a:pt x="6571" y="2603"/>
                    </a:lnTo>
                    <a:lnTo>
                      <a:pt x="6538" y="2536"/>
                    </a:lnTo>
                    <a:lnTo>
                      <a:pt x="6471" y="2536"/>
                    </a:lnTo>
                    <a:cubicBezTo>
                      <a:pt x="6471" y="2553"/>
                      <a:pt x="6455" y="2561"/>
                      <a:pt x="6434" y="2561"/>
                    </a:cubicBezTo>
                    <a:cubicBezTo>
                      <a:pt x="6413" y="2561"/>
                      <a:pt x="6388" y="2553"/>
                      <a:pt x="6371" y="2536"/>
                    </a:cubicBezTo>
                    <a:lnTo>
                      <a:pt x="6171" y="2336"/>
                    </a:lnTo>
                    <a:lnTo>
                      <a:pt x="6104" y="2269"/>
                    </a:lnTo>
                    <a:lnTo>
                      <a:pt x="5938" y="2169"/>
                    </a:lnTo>
                    <a:lnTo>
                      <a:pt x="5637" y="2036"/>
                    </a:lnTo>
                    <a:lnTo>
                      <a:pt x="5604" y="2036"/>
                    </a:lnTo>
                    <a:lnTo>
                      <a:pt x="5437" y="1835"/>
                    </a:lnTo>
                    <a:lnTo>
                      <a:pt x="5404" y="1769"/>
                    </a:lnTo>
                    <a:lnTo>
                      <a:pt x="5270" y="1769"/>
                    </a:lnTo>
                    <a:lnTo>
                      <a:pt x="5137" y="1802"/>
                    </a:lnTo>
                    <a:lnTo>
                      <a:pt x="5070" y="1869"/>
                    </a:lnTo>
                    <a:cubicBezTo>
                      <a:pt x="5037" y="1902"/>
                      <a:pt x="5004" y="1936"/>
                      <a:pt x="4970" y="1936"/>
                    </a:cubicBezTo>
                    <a:lnTo>
                      <a:pt x="4803" y="1936"/>
                    </a:lnTo>
                    <a:lnTo>
                      <a:pt x="4403" y="1769"/>
                    </a:lnTo>
                    <a:cubicBezTo>
                      <a:pt x="4370" y="1735"/>
                      <a:pt x="4370" y="1735"/>
                      <a:pt x="4336" y="1702"/>
                    </a:cubicBezTo>
                    <a:lnTo>
                      <a:pt x="4203" y="1402"/>
                    </a:lnTo>
                    <a:lnTo>
                      <a:pt x="4170" y="1402"/>
                    </a:lnTo>
                    <a:lnTo>
                      <a:pt x="4036" y="1235"/>
                    </a:lnTo>
                    <a:lnTo>
                      <a:pt x="3936" y="901"/>
                    </a:lnTo>
                    <a:cubicBezTo>
                      <a:pt x="3936" y="901"/>
                      <a:pt x="3936" y="868"/>
                      <a:pt x="3936" y="868"/>
                    </a:cubicBezTo>
                    <a:lnTo>
                      <a:pt x="3936" y="735"/>
                    </a:lnTo>
                    <a:cubicBezTo>
                      <a:pt x="3936" y="735"/>
                      <a:pt x="3936" y="701"/>
                      <a:pt x="3936" y="701"/>
                    </a:cubicBezTo>
                    <a:lnTo>
                      <a:pt x="3936" y="668"/>
                    </a:lnTo>
                    <a:lnTo>
                      <a:pt x="3936" y="635"/>
                    </a:lnTo>
                    <a:lnTo>
                      <a:pt x="4070" y="501"/>
                    </a:lnTo>
                    <a:lnTo>
                      <a:pt x="4070" y="468"/>
                    </a:lnTo>
                    <a:lnTo>
                      <a:pt x="4070" y="434"/>
                    </a:lnTo>
                    <a:lnTo>
                      <a:pt x="3803" y="434"/>
                    </a:lnTo>
                    <a:lnTo>
                      <a:pt x="3736" y="401"/>
                    </a:lnTo>
                    <a:lnTo>
                      <a:pt x="3669" y="368"/>
                    </a:lnTo>
                    <a:lnTo>
                      <a:pt x="3636" y="368"/>
                    </a:lnTo>
                    <a:lnTo>
                      <a:pt x="3569" y="268"/>
                    </a:lnTo>
                    <a:lnTo>
                      <a:pt x="3503" y="268"/>
                    </a:lnTo>
                    <a:lnTo>
                      <a:pt x="3336" y="201"/>
                    </a:lnTo>
                    <a:lnTo>
                      <a:pt x="3202" y="168"/>
                    </a:lnTo>
                    <a:lnTo>
                      <a:pt x="3069" y="101"/>
                    </a:lnTo>
                    <a:lnTo>
                      <a:pt x="2902" y="101"/>
                    </a:lnTo>
                    <a:lnTo>
                      <a:pt x="2735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52" name="Google Shape;116;p15"/>
              <p:cNvSpPr/>
              <p:nvPr/>
            </p:nvSpPr>
            <p:spPr>
              <a:xfrm>
                <a:off x="1529183" y="1350413"/>
                <a:ext cx="396367" cy="596974"/>
              </a:xfrm>
              <a:custGeom>
                <a:avLst/>
                <a:gdLst/>
                <a:ahLst/>
                <a:cxnLst/>
                <a:rect l="l" t="t" r="r" b="b"/>
                <a:pathLst>
                  <a:path w="10875" h="16379" extrusionOk="0">
                    <a:moveTo>
                      <a:pt x="1535" y="0"/>
                    </a:moveTo>
                    <a:lnTo>
                      <a:pt x="1401" y="34"/>
                    </a:lnTo>
                    <a:lnTo>
                      <a:pt x="1334" y="134"/>
                    </a:lnTo>
                    <a:lnTo>
                      <a:pt x="1168" y="134"/>
                    </a:lnTo>
                    <a:cubicBezTo>
                      <a:pt x="1168" y="167"/>
                      <a:pt x="1168" y="167"/>
                      <a:pt x="1168" y="200"/>
                    </a:cubicBezTo>
                    <a:lnTo>
                      <a:pt x="1168" y="234"/>
                    </a:lnTo>
                    <a:cubicBezTo>
                      <a:pt x="1168" y="234"/>
                      <a:pt x="1168" y="234"/>
                      <a:pt x="1168" y="267"/>
                    </a:cubicBezTo>
                    <a:lnTo>
                      <a:pt x="1101" y="401"/>
                    </a:lnTo>
                    <a:lnTo>
                      <a:pt x="1001" y="701"/>
                    </a:lnTo>
                    <a:lnTo>
                      <a:pt x="968" y="1001"/>
                    </a:lnTo>
                    <a:cubicBezTo>
                      <a:pt x="968" y="1001"/>
                      <a:pt x="968" y="1034"/>
                      <a:pt x="968" y="1034"/>
                    </a:cubicBezTo>
                    <a:lnTo>
                      <a:pt x="934" y="1068"/>
                    </a:lnTo>
                    <a:lnTo>
                      <a:pt x="901" y="1201"/>
                    </a:lnTo>
                    <a:cubicBezTo>
                      <a:pt x="901" y="1235"/>
                      <a:pt x="867" y="1235"/>
                      <a:pt x="867" y="1268"/>
                    </a:cubicBezTo>
                    <a:lnTo>
                      <a:pt x="801" y="1301"/>
                    </a:lnTo>
                    <a:lnTo>
                      <a:pt x="667" y="1401"/>
                    </a:lnTo>
                    <a:lnTo>
                      <a:pt x="634" y="1468"/>
                    </a:lnTo>
                    <a:cubicBezTo>
                      <a:pt x="634" y="1501"/>
                      <a:pt x="634" y="1501"/>
                      <a:pt x="634" y="1535"/>
                    </a:cubicBezTo>
                    <a:lnTo>
                      <a:pt x="634" y="1568"/>
                    </a:lnTo>
                    <a:cubicBezTo>
                      <a:pt x="601" y="1601"/>
                      <a:pt x="567" y="1601"/>
                      <a:pt x="534" y="1601"/>
                    </a:cubicBezTo>
                    <a:lnTo>
                      <a:pt x="434" y="1601"/>
                    </a:lnTo>
                    <a:lnTo>
                      <a:pt x="434" y="1668"/>
                    </a:lnTo>
                    <a:lnTo>
                      <a:pt x="434" y="1735"/>
                    </a:lnTo>
                    <a:cubicBezTo>
                      <a:pt x="467" y="1735"/>
                      <a:pt x="467" y="1768"/>
                      <a:pt x="434" y="1802"/>
                    </a:cubicBezTo>
                    <a:lnTo>
                      <a:pt x="400" y="1902"/>
                    </a:lnTo>
                    <a:lnTo>
                      <a:pt x="0" y="2235"/>
                    </a:lnTo>
                    <a:lnTo>
                      <a:pt x="167" y="2502"/>
                    </a:lnTo>
                    <a:cubicBezTo>
                      <a:pt x="167" y="2502"/>
                      <a:pt x="167" y="2502"/>
                      <a:pt x="167" y="2535"/>
                    </a:cubicBezTo>
                    <a:lnTo>
                      <a:pt x="234" y="2736"/>
                    </a:lnTo>
                    <a:lnTo>
                      <a:pt x="267" y="2802"/>
                    </a:lnTo>
                    <a:lnTo>
                      <a:pt x="334" y="2836"/>
                    </a:lnTo>
                    <a:lnTo>
                      <a:pt x="367" y="2869"/>
                    </a:lnTo>
                    <a:cubicBezTo>
                      <a:pt x="367" y="2869"/>
                      <a:pt x="367" y="2902"/>
                      <a:pt x="367" y="2902"/>
                    </a:cubicBezTo>
                    <a:lnTo>
                      <a:pt x="367" y="2936"/>
                    </a:lnTo>
                    <a:lnTo>
                      <a:pt x="367" y="2969"/>
                    </a:lnTo>
                    <a:lnTo>
                      <a:pt x="367" y="3036"/>
                    </a:lnTo>
                    <a:lnTo>
                      <a:pt x="400" y="3069"/>
                    </a:lnTo>
                    <a:lnTo>
                      <a:pt x="434" y="3136"/>
                    </a:lnTo>
                    <a:lnTo>
                      <a:pt x="434" y="3203"/>
                    </a:lnTo>
                    <a:cubicBezTo>
                      <a:pt x="467" y="3203"/>
                      <a:pt x="467" y="3236"/>
                      <a:pt x="434" y="3269"/>
                    </a:cubicBezTo>
                    <a:lnTo>
                      <a:pt x="434" y="3303"/>
                    </a:lnTo>
                    <a:lnTo>
                      <a:pt x="434" y="3403"/>
                    </a:lnTo>
                    <a:lnTo>
                      <a:pt x="434" y="3436"/>
                    </a:lnTo>
                    <a:lnTo>
                      <a:pt x="434" y="3469"/>
                    </a:lnTo>
                    <a:lnTo>
                      <a:pt x="434" y="3503"/>
                    </a:lnTo>
                    <a:lnTo>
                      <a:pt x="434" y="3536"/>
                    </a:lnTo>
                    <a:lnTo>
                      <a:pt x="601" y="3636"/>
                    </a:lnTo>
                    <a:cubicBezTo>
                      <a:pt x="634" y="3636"/>
                      <a:pt x="634" y="3636"/>
                      <a:pt x="634" y="3670"/>
                    </a:cubicBezTo>
                    <a:lnTo>
                      <a:pt x="701" y="3803"/>
                    </a:lnTo>
                    <a:cubicBezTo>
                      <a:pt x="734" y="3836"/>
                      <a:pt x="734" y="3870"/>
                      <a:pt x="701" y="3903"/>
                    </a:cubicBezTo>
                    <a:lnTo>
                      <a:pt x="667" y="4037"/>
                    </a:lnTo>
                    <a:cubicBezTo>
                      <a:pt x="667" y="4037"/>
                      <a:pt x="634" y="4070"/>
                      <a:pt x="634" y="4070"/>
                    </a:cubicBezTo>
                    <a:lnTo>
                      <a:pt x="534" y="4137"/>
                    </a:lnTo>
                    <a:lnTo>
                      <a:pt x="501" y="4137"/>
                    </a:lnTo>
                    <a:lnTo>
                      <a:pt x="267" y="4170"/>
                    </a:lnTo>
                    <a:lnTo>
                      <a:pt x="300" y="4237"/>
                    </a:lnTo>
                    <a:lnTo>
                      <a:pt x="300" y="4270"/>
                    </a:lnTo>
                    <a:lnTo>
                      <a:pt x="367" y="4337"/>
                    </a:lnTo>
                    <a:cubicBezTo>
                      <a:pt x="367" y="4337"/>
                      <a:pt x="367" y="4370"/>
                      <a:pt x="367" y="4370"/>
                    </a:cubicBezTo>
                    <a:lnTo>
                      <a:pt x="367" y="4437"/>
                    </a:lnTo>
                    <a:lnTo>
                      <a:pt x="467" y="4604"/>
                    </a:lnTo>
                    <a:lnTo>
                      <a:pt x="501" y="4637"/>
                    </a:lnTo>
                    <a:cubicBezTo>
                      <a:pt x="501" y="4637"/>
                      <a:pt x="501" y="4670"/>
                      <a:pt x="501" y="4670"/>
                    </a:cubicBezTo>
                    <a:lnTo>
                      <a:pt x="501" y="4737"/>
                    </a:lnTo>
                    <a:lnTo>
                      <a:pt x="501" y="4870"/>
                    </a:lnTo>
                    <a:cubicBezTo>
                      <a:pt x="501" y="4870"/>
                      <a:pt x="467" y="4904"/>
                      <a:pt x="467" y="4937"/>
                    </a:cubicBezTo>
                    <a:lnTo>
                      <a:pt x="434" y="4971"/>
                    </a:lnTo>
                    <a:cubicBezTo>
                      <a:pt x="400" y="4971"/>
                      <a:pt x="400" y="4971"/>
                      <a:pt x="367" y="5004"/>
                    </a:cubicBezTo>
                    <a:lnTo>
                      <a:pt x="334" y="5004"/>
                    </a:lnTo>
                    <a:lnTo>
                      <a:pt x="400" y="5304"/>
                    </a:lnTo>
                    <a:lnTo>
                      <a:pt x="400" y="5404"/>
                    </a:lnTo>
                    <a:lnTo>
                      <a:pt x="367" y="5571"/>
                    </a:lnTo>
                    <a:lnTo>
                      <a:pt x="467" y="5604"/>
                    </a:lnTo>
                    <a:lnTo>
                      <a:pt x="534" y="5604"/>
                    </a:lnTo>
                    <a:cubicBezTo>
                      <a:pt x="534" y="5604"/>
                      <a:pt x="567" y="5604"/>
                      <a:pt x="567" y="5638"/>
                    </a:cubicBezTo>
                    <a:lnTo>
                      <a:pt x="734" y="5838"/>
                    </a:lnTo>
                    <a:lnTo>
                      <a:pt x="867" y="5838"/>
                    </a:lnTo>
                    <a:lnTo>
                      <a:pt x="901" y="5871"/>
                    </a:lnTo>
                    <a:lnTo>
                      <a:pt x="968" y="5938"/>
                    </a:lnTo>
                    <a:lnTo>
                      <a:pt x="968" y="6005"/>
                    </a:lnTo>
                    <a:cubicBezTo>
                      <a:pt x="968" y="6038"/>
                      <a:pt x="968" y="6071"/>
                      <a:pt x="968" y="6105"/>
                    </a:cubicBezTo>
                    <a:lnTo>
                      <a:pt x="901" y="6138"/>
                    </a:lnTo>
                    <a:lnTo>
                      <a:pt x="901" y="6205"/>
                    </a:lnTo>
                    <a:lnTo>
                      <a:pt x="968" y="6338"/>
                    </a:lnTo>
                    <a:lnTo>
                      <a:pt x="1001" y="6405"/>
                    </a:lnTo>
                    <a:cubicBezTo>
                      <a:pt x="1001" y="6438"/>
                      <a:pt x="1001" y="6438"/>
                      <a:pt x="1001" y="6472"/>
                    </a:cubicBezTo>
                    <a:lnTo>
                      <a:pt x="1001" y="6538"/>
                    </a:lnTo>
                    <a:cubicBezTo>
                      <a:pt x="1001" y="6538"/>
                      <a:pt x="1001" y="6572"/>
                      <a:pt x="968" y="6605"/>
                    </a:cubicBezTo>
                    <a:lnTo>
                      <a:pt x="867" y="6672"/>
                    </a:lnTo>
                    <a:lnTo>
                      <a:pt x="867" y="6738"/>
                    </a:lnTo>
                    <a:cubicBezTo>
                      <a:pt x="867" y="6738"/>
                      <a:pt x="867" y="6772"/>
                      <a:pt x="867" y="6772"/>
                    </a:cubicBezTo>
                    <a:lnTo>
                      <a:pt x="867" y="6805"/>
                    </a:lnTo>
                    <a:lnTo>
                      <a:pt x="834" y="6939"/>
                    </a:lnTo>
                    <a:lnTo>
                      <a:pt x="867" y="7139"/>
                    </a:lnTo>
                    <a:lnTo>
                      <a:pt x="968" y="7406"/>
                    </a:lnTo>
                    <a:lnTo>
                      <a:pt x="1068" y="7406"/>
                    </a:lnTo>
                    <a:lnTo>
                      <a:pt x="1101" y="7472"/>
                    </a:lnTo>
                    <a:cubicBezTo>
                      <a:pt x="1134" y="7472"/>
                      <a:pt x="1134" y="7506"/>
                      <a:pt x="1134" y="7506"/>
                    </a:cubicBezTo>
                    <a:lnTo>
                      <a:pt x="1134" y="7606"/>
                    </a:lnTo>
                    <a:lnTo>
                      <a:pt x="1201" y="7739"/>
                    </a:lnTo>
                    <a:cubicBezTo>
                      <a:pt x="1201" y="7739"/>
                      <a:pt x="1201" y="7739"/>
                      <a:pt x="1201" y="7773"/>
                    </a:cubicBezTo>
                    <a:lnTo>
                      <a:pt x="1201" y="7906"/>
                    </a:lnTo>
                    <a:lnTo>
                      <a:pt x="1201" y="8006"/>
                    </a:lnTo>
                    <a:lnTo>
                      <a:pt x="1134" y="8473"/>
                    </a:lnTo>
                    <a:lnTo>
                      <a:pt x="1268" y="8540"/>
                    </a:lnTo>
                    <a:lnTo>
                      <a:pt x="1501" y="8740"/>
                    </a:lnTo>
                    <a:lnTo>
                      <a:pt x="1635" y="8807"/>
                    </a:lnTo>
                    <a:cubicBezTo>
                      <a:pt x="1635" y="8840"/>
                      <a:pt x="1668" y="8840"/>
                      <a:pt x="1668" y="8873"/>
                    </a:cubicBezTo>
                    <a:lnTo>
                      <a:pt x="1701" y="8940"/>
                    </a:lnTo>
                    <a:cubicBezTo>
                      <a:pt x="1701" y="8940"/>
                      <a:pt x="1701" y="8940"/>
                      <a:pt x="1701" y="8973"/>
                    </a:cubicBezTo>
                    <a:lnTo>
                      <a:pt x="1701" y="9007"/>
                    </a:lnTo>
                    <a:lnTo>
                      <a:pt x="2235" y="9007"/>
                    </a:lnTo>
                    <a:lnTo>
                      <a:pt x="2302" y="9073"/>
                    </a:lnTo>
                    <a:cubicBezTo>
                      <a:pt x="2335" y="9073"/>
                      <a:pt x="2369" y="9107"/>
                      <a:pt x="2369" y="9140"/>
                    </a:cubicBezTo>
                    <a:lnTo>
                      <a:pt x="2535" y="9140"/>
                    </a:lnTo>
                    <a:lnTo>
                      <a:pt x="2669" y="9174"/>
                    </a:lnTo>
                    <a:lnTo>
                      <a:pt x="2702" y="9174"/>
                    </a:lnTo>
                    <a:lnTo>
                      <a:pt x="3102" y="9407"/>
                    </a:lnTo>
                    <a:lnTo>
                      <a:pt x="3303" y="9607"/>
                    </a:lnTo>
                    <a:lnTo>
                      <a:pt x="3636" y="10141"/>
                    </a:lnTo>
                    <a:lnTo>
                      <a:pt x="3669" y="10174"/>
                    </a:lnTo>
                    <a:lnTo>
                      <a:pt x="3669" y="10141"/>
                    </a:lnTo>
                    <a:cubicBezTo>
                      <a:pt x="3669" y="10108"/>
                      <a:pt x="3669" y="10108"/>
                      <a:pt x="3669" y="10108"/>
                    </a:cubicBezTo>
                    <a:lnTo>
                      <a:pt x="3703" y="10041"/>
                    </a:lnTo>
                    <a:cubicBezTo>
                      <a:pt x="3703" y="10041"/>
                      <a:pt x="3703" y="10007"/>
                      <a:pt x="3736" y="10007"/>
                    </a:cubicBezTo>
                    <a:lnTo>
                      <a:pt x="3870" y="10007"/>
                    </a:lnTo>
                    <a:lnTo>
                      <a:pt x="4036" y="10108"/>
                    </a:lnTo>
                    <a:lnTo>
                      <a:pt x="4103" y="10174"/>
                    </a:lnTo>
                    <a:lnTo>
                      <a:pt x="4103" y="10208"/>
                    </a:lnTo>
                    <a:lnTo>
                      <a:pt x="4136" y="10274"/>
                    </a:lnTo>
                    <a:cubicBezTo>
                      <a:pt x="4136" y="10308"/>
                      <a:pt x="4136" y="10308"/>
                      <a:pt x="4136" y="10341"/>
                    </a:cubicBezTo>
                    <a:lnTo>
                      <a:pt x="4136" y="10408"/>
                    </a:lnTo>
                    <a:cubicBezTo>
                      <a:pt x="4136" y="10408"/>
                      <a:pt x="4170" y="10408"/>
                      <a:pt x="4203" y="10441"/>
                    </a:cubicBezTo>
                    <a:lnTo>
                      <a:pt x="4237" y="10474"/>
                    </a:lnTo>
                    <a:cubicBezTo>
                      <a:pt x="4237" y="10474"/>
                      <a:pt x="4237" y="10508"/>
                      <a:pt x="4270" y="10508"/>
                    </a:cubicBezTo>
                    <a:lnTo>
                      <a:pt x="4270" y="10575"/>
                    </a:lnTo>
                    <a:lnTo>
                      <a:pt x="4270" y="10608"/>
                    </a:lnTo>
                    <a:lnTo>
                      <a:pt x="4270" y="10741"/>
                    </a:lnTo>
                    <a:cubicBezTo>
                      <a:pt x="4270" y="10775"/>
                      <a:pt x="4270" y="10775"/>
                      <a:pt x="4270" y="10808"/>
                    </a:cubicBezTo>
                    <a:lnTo>
                      <a:pt x="4270" y="10841"/>
                    </a:lnTo>
                    <a:lnTo>
                      <a:pt x="4136" y="10975"/>
                    </a:lnTo>
                    <a:lnTo>
                      <a:pt x="4070" y="11108"/>
                    </a:lnTo>
                    <a:cubicBezTo>
                      <a:pt x="4036" y="11142"/>
                      <a:pt x="4036" y="11142"/>
                      <a:pt x="4036" y="11142"/>
                    </a:cubicBezTo>
                    <a:lnTo>
                      <a:pt x="4003" y="11142"/>
                    </a:lnTo>
                    <a:cubicBezTo>
                      <a:pt x="4036" y="11175"/>
                      <a:pt x="4070" y="11208"/>
                      <a:pt x="4070" y="11242"/>
                    </a:cubicBezTo>
                    <a:lnTo>
                      <a:pt x="4070" y="11275"/>
                    </a:lnTo>
                    <a:lnTo>
                      <a:pt x="4103" y="11442"/>
                    </a:lnTo>
                    <a:lnTo>
                      <a:pt x="4136" y="11575"/>
                    </a:lnTo>
                    <a:lnTo>
                      <a:pt x="4170" y="11609"/>
                    </a:lnTo>
                    <a:lnTo>
                      <a:pt x="4337" y="11775"/>
                    </a:lnTo>
                    <a:cubicBezTo>
                      <a:pt x="4337" y="11775"/>
                      <a:pt x="4337" y="11775"/>
                      <a:pt x="4370" y="11809"/>
                    </a:cubicBezTo>
                    <a:lnTo>
                      <a:pt x="4370" y="11842"/>
                    </a:lnTo>
                    <a:lnTo>
                      <a:pt x="4370" y="11875"/>
                    </a:lnTo>
                    <a:lnTo>
                      <a:pt x="4370" y="11942"/>
                    </a:lnTo>
                    <a:cubicBezTo>
                      <a:pt x="4370" y="11942"/>
                      <a:pt x="4370" y="11942"/>
                      <a:pt x="4370" y="11976"/>
                    </a:cubicBezTo>
                    <a:lnTo>
                      <a:pt x="4370" y="12009"/>
                    </a:lnTo>
                    <a:lnTo>
                      <a:pt x="4403" y="12142"/>
                    </a:lnTo>
                    <a:lnTo>
                      <a:pt x="4704" y="13010"/>
                    </a:lnTo>
                    <a:lnTo>
                      <a:pt x="4937" y="13844"/>
                    </a:lnTo>
                    <a:lnTo>
                      <a:pt x="4937" y="14010"/>
                    </a:lnTo>
                    <a:lnTo>
                      <a:pt x="4937" y="14177"/>
                    </a:lnTo>
                    <a:lnTo>
                      <a:pt x="5004" y="14210"/>
                    </a:lnTo>
                    <a:lnTo>
                      <a:pt x="5037" y="14244"/>
                    </a:lnTo>
                    <a:lnTo>
                      <a:pt x="5171" y="14411"/>
                    </a:lnTo>
                    <a:cubicBezTo>
                      <a:pt x="5204" y="14411"/>
                      <a:pt x="5204" y="14444"/>
                      <a:pt x="5204" y="14444"/>
                    </a:cubicBezTo>
                    <a:lnTo>
                      <a:pt x="5204" y="14611"/>
                    </a:lnTo>
                    <a:lnTo>
                      <a:pt x="5204" y="14644"/>
                    </a:lnTo>
                    <a:lnTo>
                      <a:pt x="5171" y="14978"/>
                    </a:lnTo>
                    <a:lnTo>
                      <a:pt x="5271" y="14978"/>
                    </a:lnTo>
                    <a:lnTo>
                      <a:pt x="5337" y="15044"/>
                    </a:lnTo>
                    <a:lnTo>
                      <a:pt x="5371" y="15044"/>
                    </a:lnTo>
                    <a:lnTo>
                      <a:pt x="5404" y="15144"/>
                    </a:lnTo>
                    <a:cubicBezTo>
                      <a:pt x="5437" y="15144"/>
                      <a:pt x="5437" y="15178"/>
                      <a:pt x="5404" y="15178"/>
                    </a:cubicBezTo>
                    <a:lnTo>
                      <a:pt x="5404" y="15278"/>
                    </a:lnTo>
                    <a:lnTo>
                      <a:pt x="5404" y="15411"/>
                    </a:lnTo>
                    <a:cubicBezTo>
                      <a:pt x="5437" y="15445"/>
                      <a:pt x="5437" y="15445"/>
                      <a:pt x="5437" y="15445"/>
                    </a:cubicBezTo>
                    <a:lnTo>
                      <a:pt x="5504" y="15511"/>
                    </a:lnTo>
                    <a:cubicBezTo>
                      <a:pt x="5504" y="15511"/>
                      <a:pt x="5504" y="15545"/>
                      <a:pt x="5504" y="15545"/>
                    </a:cubicBezTo>
                    <a:lnTo>
                      <a:pt x="5504" y="15678"/>
                    </a:lnTo>
                    <a:lnTo>
                      <a:pt x="5504" y="16045"/>
                    </a:lnTo>
                    <a:cubicBezTo>
                      <a:pt x="5504" y="16078"/>
                      <a:pt x="5504" y="16078"/>
                      <a:pt x="5504" y="16112"/>
                    </a:cubicBezTo>
                    <a:lnTo>
                      <a:pt x="5471" y="16179"/>
                    </a:lnTo>
                    <a:lnTo>
                      <a:pt x="5537" y="16212"/>
                    </a:lnTo>
                    <a:cubicBezTo>
                      <a:pt x="5571" y="16212"/>
                      <a:pt x="5571" y="16245"/>
                      <a:pt x="5571" y="16245"/>
                    </a:cubicBezTo>
                    <a:lnTo>
                      <a:pt x="5604" y="16312"/>
                    </a:lnTo>
                    <a:cubicBezTo>
                      <a:pt x="5634" y="16312"/>
                      <a:pt x="5637" y="16339"/>
                      <a:pt x="5613" y="16368"/>
                    </a:cubicBezTo>
                    <a:lnTo>
                      <a:pt x="5613" y="16368"/>
                    </a:lnTo>
                    <a:lnTo>
                      <a:pt x="5904" y="16045"/>
                    </a:lnTo>
                    <a:lnTo>
                      <a:pt x="6205" y="15645"/>
                    </a:lnTo>
                    <a:lnTo>
                      <a:pt x="6238" y="15645"/>
                    </a:lnTo>
                    <a:lnTo>
                      <a:pt x="6338" y="15578"/>
                    </a:lnTo>
                    <a:lnTo>
                      <a:pt x="6471" y="15545"/>
                    </a:lnTo>
                    <a:lnTo>
                      <a:pt x="6672" y="15545"/>
                    </a:lnTo>
                    <a:lnTo>
                      <a:pt x="6738" y="15511"/>
                    </a:lnTo>
                    <a:lnTo>
                      <a:pt x="7172" y="15311"/>
                    </a:lnTo>
                    <a:lnTo>
                      <a:pt x="7372" y="15311"/>
                    </a:lnTo>
                    <a:lnTo>
                      <a:pt x="7539" y="15378"/>
                    </a:lnTo>
                    <a:lnTo>
                      <a:pt x="7572" y="15378"/>
                    </a:lnTo>
                    <a:cubicBezTo>
                      <a:pt x="7606" y="15378"/>
                      <a:pt x="7639" y="15378"/>
                      <a:pt x="7639" y="15411"/>
                    </a:cubicBezTo>
                    <a:lnTo>
                      <a:pt x="7739" y="15511"/>
                    </a:lnTo>
                    <a:lnTo>
                      <a:pt x="7806" y="15545"/>
                    </a:lnTo>
                    <a:lnTo>
                      <a:pt x="8073" y="15545"/>
                    </a:lnTo>
                    <a:lnTo>
                      <a:pt x="8239" y="15645"/>
                    </a:lnTo>
                    <a:lnTo>
                      <a:pt x="8273" y="15645"/>
                    </a:lnTo>
                    <a:lnTo>
                      <a:pt x="8540" y="15545"/>
                    </a:lnTo>
                    <a:lnTo>
                      <a:pt x="8540" y="15478"/>
                    </a:lnTo>
                    <a:lnTo>
                      <a:pt x="8540" y="15411"/>
                    </a:lnTo>
                    <a:lnTo>
                      <a:pt x="8473" y="15211"/>
                    </a:lnTo>
                    <a:lnTo>
                      <a:pt x="8406" y="15144"/>
                    </a:lnTo>
                    <a:lnTo>
                      <a:pt x="8440" y="14978"/>
                    </a:lnTo>
                    <a:lnTo>
                      <a:pt x="8273" y="14811"/>
                    </a:lnTo>
                    <a:cubicBezTo>
                      <a:pt x="8239" y="14778"/>
                      <a:pt x="8239" y="14778"/>
                      <a:pt x="8239" y="14778"/>
                    </a:cubicBezTo>
                    <a:lnTo>
                      <a:pt x="8239" y="14711"/>
                    </a:lnTo>
                    <a:lnTo>
                      <a:pt x="8173" y="14544"/>
                    </a:lnTo>
                    <a:lnTo>
                      <a:pt x="8039" y="14477"/>
                    </a:lnTo>
                    <a:cubicBezTo>
                      <a:pt x="8039" y="14477"/>
                      <a:pt x="8006" y="14477"/>
                      <a:pt x="7973" y="14444"/>
                    </a:cubicBezTo>
                    <a:lnTo>
                      <a:pt x="7939" y="14377"/>
                    </a:lnTo>
                    <a:lnTo>
                      <a:pt x="7839" y="14277"/>
                    </a:lnTo>
                    <a:lnTo>
                      <a:pt x="7839" y="14244"/>
                    </a:lnTo>
                    <a:lnTo>
                      <a:pt x="7806" y="14144"/>
                    </a:lnTo>
                    <a:cubicBezTo>
                      <a:pt x="7806" y="14144"/>
                      <a:pt x="7806" y="14144"/>
                      <a:pt x="7806" y="14110"/>
                    </a:cubicBezTo>
                    <a:lnTo>
                      <a:pt x="7806" y="14077"/>
                    </a:lnTo>
                    <a:cubicBezTo>
                      <a:pt x="7806" y="14077"/>
                      <a:pt x="7806" y="14044"/>
                      <a:pt x="7806" y="14044"/>
                    </a:cubicBezTo>
                    <a:lnTo>
                      <a:pt x="7806" y="14010"/>
                    </a:lnTo>
                    <a:cubicBezTo>
                      <a:pt x="7839" y="13977"/>
                      <a:pt x="7839" y="13977"/>
                      <a:pt x="7872" y="13977"/>
                    </a:cubicBezTo>
                    <a:lnTo>
                      <a:pt x="7973" y="13977"/>
                    </a:lnTo>
                    <a:lnTo>
                      <a:pt x="8173" y="14077"/>
                    </a:lnTo>
                    <a:lnTo>
                      <a:pt x="8273" y="14077"/>
                    </a:lnTo>
                    <a:cubicBezTo>
                      <a:pt x="8306" y="14044"/>
                      <a:pt x="8339" y="14044"/>
                      <a:pt x="8373" y="14044"/>
                    </a:cubicBezTo>
                    <a:lnTo>
                      <a:pt x="8506" y="14044"/>
                    </a:lnTo>
                    <a:lnTo>
                      <a:pt x="8673" y="14144"/>
                    </a:lnTo>
                    <a:lnTo>
                      <a:pt x="8873" y="14144"/>
                    </a:lnTo>
                    <a:lnTo>
                      <a:pt x="8940" y="14177"/>
                    </a:lnTo>
                    <a:lnTo>
                      <a:pt x="9007" y="14210"/>
                    </a:lnTo>
                    <a:lnTo>
                      <a:pt x="9107" y="14210"/>
                    </a:lnTo>
                    <a:lnTo>
                      <a:pt x="9340" y="14277"/>
                    </a:lnTo>
                    <a:cubicBezTo>
                      <a:pt x="9374" y="14277"/>
                      <a:pt x="9374" y="14311"/>
                      <a:pt x="9374" y="14311"/>
                    </a:cubicBezTo>
                    <a:lnTo>
                      <a:pt x="9474" y="14411"/>
                    </a:lnTo>
                    <a:lnTo>
                      <a:pt x="9607" y="14477"/>
                    </a:lnTo>
                    <a:lnTo>
                      <a:pt x="9674" y="14477"/>
                    </a:lnTo>
                    <a:lnTo>
                      <a:pt x="9707" y="14444"/>
                    </a:lnTo>
                    <a:lnTo>
                      <a:pt x="9707" y="14344"/>
                    </a:lnTo>
                    <a:cubicBezTo>
                      <a:pt x="9674" y="14344"/>
                      <a:pt x="9674" y="14344"/>
                      <a:pt x="9707" y="14311"/>
                    </a:cubicBezTo>
                    <a:lnTo>
                      <a:pt x="9707" y="14277"/>
                    </a:lnTo>
                    <a:lnTo>
                      <a:pt x="9740" y="14144"/>
                    </a:lnTo>
                    <a:lnTo>
                      <a:pt x="9740" y="14110"/>
                    </a:lnTo>
                    <a:lnTo>
                      <a:pt x="9807" y="14044"/>
                    </a:lnTo>
                    <a:lnTo>
                      <a:pt x="9807" y="13844"/>
                    </a:lnTo>
                    <a:lnTo>
                      <a:pt x="9807" y="13577"/>
                    </a:lnTo>
                    <a:lnTo>
                      <a:pt x="9807" y="13443"/>
                    </a:lnTo>
                    <a:lnTo>
                      <a:pt x="9774" y="13377"/>
                    </a:lnTo>
                    <a:cubicBezTo>
                      <a:pt x="9774" y="13343"/>
                      <a:pt x="9774" y="13343"/>
                      <a:pt x="9774" y="13310"/>
                    </a:cubicBezTo>
                    <a:lnTo>
                      <a:pt x="9774" y="13276"/>
                    </a:lnTo>
                    <a:cubicBezTo>
                      <a:pt x="9774" y="13243"/>
                      <a:pt x="9774" y="13243"/>
                      <a:pt x="9774" y="13210"/>
                    </a:cubicBezTo>
                    <a:lnTo>
                      <a:pt x="9841" y="12943"/>
                    </a:lnTo>
                    <a:lnTo>
                      <a:pt x="9807" y="12843"/>
                    </a:lnTo>
                    <a:lnTo>
                      <a:pt x="9774" y="12809"/>
                    </a:lnTo>
                    <a:lnTo>
                      <a:pt x="9574" y="12709"/>
                    </a:lnTo>
                    <a:lnTo>
                      <a:pt x="9540" y="12676"/>
                    </a:lnTo>
                    <a:lnTo>
                      <a:pt x="9540" y="12643"/>
                    </a:lnTo>
                    <a:lnTo>
                      <a:pt x="9540" y="12609"/>
                    </a:lnTo>
                    <a:cubicBezTo>
                      <a:pt x="9507" y="12576"/>
                      <a:pt x="9507" y="12576"/>
                      <a:pt x="9540" y="12576"/>
                    </a:cubicBezTo>
                    <a:lnTo>
                      <a:pt x="9540" y="12376"/>
                    </a:lnTo>
                    <a:lnTo>
                      <a:pt x="9540" y="12342"/>
                    </a:lnTo>
                    <a:lnTo>
                      <a:pt x="9340" y="12176"/>
                    </a:lnTo>
                    <a:cubicBezTo>
                      <a:pt x="9340" y="12176"/>
                      <a:pt x="9307" y="12142"/>
                      <a:pt x="9307" y="12142"/>
                    </a:cubicBezTo>
                    <a:lnTo>
                      <a:pt x="9307" y="12076"/>
                    </a:lnTo>
                    <a:cubicBezTo>
                      <a:pt x="9307" y="12076"/>
                      <a:pt x="9307" y="12042"/>
                      <a:pt x="9307" y="12042"/>
                    </a:cubicBezTo>
                    <a:lnTo>
                      <a:pt x="9307" y="12009"/>
                    </a:lnTo>
                    <a:cubicBezTo>
                      <a:pt x="9307" y="11976"/>
                      <a:pt x="9340" y="11942"/>
                      <a:pt x="9340" y="11942"/>
                    </a:cubicBezTo>
                    <a:lnTo>
                      <a:pt x="9440" y="11842"/>
                    </a:lnTo>
                    <a:lnTo>
                      <a:pt x="9474" y="11842"/>
                    </a:lnTo>
                    <a:lnTo>
                      <a:pt x="9540" y="11809"/>
                    </a:lnTo>
                    <a:lnTo>
                      <a:pt x="10541" y="11342"/>
                    </a:lnTo>
                    <a:lnTo>
                      <a:pt x="10808" y="11208"/>
                    </a:lnTo>
                    <a:lnTo>
                      <a:pt x="10841" y="11175"/>
                    </a:lnTo>
                    <a:lnTo>
                      <a:pt x="10875" y="11108"/>
                    </a:lnTo>
                    <a:lnTo>
                      <a:pt x="10875" y="10975"/>
                    </a:lnTo>
                    <a:lnTo>
                      <a:pt x="10775" y="10808"/>
                    </a:lnTo>
                    <a:lnTo>
                      <a:pt x="10608" y="10474"/>
                    </a:lnTo>
                    <a:lnTo>
                      <a:pt x="10508" y="10141"/>
                    </a:lnTo>
                    <a:lnTo>
                      <a:pt x="10474" y="10108"/>
                    </a:lnTo>
                    <a:lnTo>
                      <a:pt x="10274" y="9941"/>
                    </a:lnTo>
                    <a:lnTo>
                      <a:pt x="10207" y="9874"/>
                    </a:lnTo>
                    <a:cubicBezTo>
                      <a:pt x="10207" y="9874"/>
                      <a:pt x="10207" y="9841"/>
                      <a:pt x="10207" y="9841"/>
                    </a:cubicBezTo>
                    <a:lnTo>
                      <a:pt x="10207" y="9741"/>
                    </a:lnTo>
                    <a:lnTo>
                      <a:pt x="10207" y="9707"/>
                    </a:lnTo>
                    <a:lnTo>
                      <a:pt x="10207" y="9540"/>
                    </a:lnTo>
                    <a:lnTo>
                      <a:pt x="10241" y="9374"/>
                    </a:lnTo>
                    <a:lnTo>
                      <a:pt x="10308" y="9207"/>
                    </a:lnTo>
                    <a:lnTo>
                      <a:pt x="10308" y="9073"/>
                    </a:lnTo>
                    <a:lnTo>
                      <a:pt x="10274" y="8673"/>
                    </a:lnTo>
                    <a:lnTo>
                      <a:pt x="10207" y="8406"/>
                    </a:lnTo>
                    <a:lnTo>
                      <a:pt x="10174" y="8273"/>
                    </a:lnTo>
                    <a:lnTo>
                      <a:pt x="10174" y="8240"/>
                    </a:lnTo>
                    <a:cubicBezTo>
                      <a:pt x="10174" y="8240"/>
                      <a:pt x="10174" y="8206"/>
                      <a:pt x="10174" y="8206"/>
                    </a:cubicBezTo>
                    <a:lnTo>
                      <a:pt x="10174" y="8073"/>
                    </a:lnTo>
                    <a:lnTo>
                      <a:pt x="10174" y="7939"/>
                    </a:lnTo>
                    <a:lnTo>
                      <a:pt x="10174" y="7906"/>
                    </a:lnTo>
                    <a:lnTo>
                      <a:pt x="10241" y="7339"/>
                    </a:lnTo>
                    <a:lnTo>
                      <a:pt x="10308" y="7105"/>
                    </a:lnTo>
                    <a:lnTo>
                      <a:pt x="10207" y="7039"/>
                    </a:lnTo>
                    <a:cubicBezTo>
                      <a:pt x="10174" y="7005"/>
                      <a:pt x="10174" y="7005"/>
                      <a:pt x="10174" y="6972"/>
                    </a:cubicBezTo>
                    <a:lnTo>
                      <a:pt x="10074" y="6839"/>
                    </a:lnTo>
                    <a:lnTo>
                      <a:pt x="10074" y="6805"/>
                    </a:lnTo>
                    <a:lnTo>
                      <a:pt x="10074" y="6705"/>
                    </a:lnTo>
                    <a:lnTo>
                      <a:pt x="10007" y="6672"/>
                    </a:lnTo>
                    <a:cubicBezTo>
                      <a:pt x="9974" y="6672"/>
                      <a:pt x="9974" y="6638"/>
                      <a:pt x="9941" y="6638"/>
                    </a:cubicBezTo>
                    <a:lnTo>
                      <a:pt x="9941" y="6572"/>
                    </a:lnTo>
                    <a:lnTo>
                      <a:pt x="9807" y="6572"/>
                    </a:lnTo>
                    <a:lnTo>
                      <a:pt x="9707" y="6638"/>
                    </a:lnTo>
                    <a:lnTo>
                      <a:pt x="9674" y="6705"/>
                    </a:lnTo>
                    <a:lnTo>
                      <a:pt x="9674" y="6738"/>
                    </a:lnTo>
                    <a:lnTo>
                      <a:pt x="9674" y="6905"/>
                    </a:lnTo>
                    <a:lnTo>
                      <a:pt x="9674" y="6939"/>
                    </a:lnTo>
                    <a:lnTo>
                      <a:pt x="9740" y="7105"/>
                    </a:lnTo>
                    <a:cubicBezTo>
                      <a:pt x="9740" y="7105"/>
                      <a:pt x="9740" y="7105"/>
                      <a:pt x="9740" y="7139"/>
                    </a:cubicBezTo>
                    <a:lnTo>
                      <a:pt x="9740" y="7205"/>
                    </a:lnTo>
                    <a:cubicBezTo>
                      <a:pt x="9740" y="7239"/>
                      <a:pt x="9707" y="7272"/>
                      <a:pt x="9674" y="7272"/>
                    </a:cubicBezTo>
                    <a:lnTo>
                      <a:pt x="9607" y="7272"/>
                    </a:lnTo>
                    <a:cubicBezTo>
                      <a:pt x="9590" y="7289"/>
                      <a:pt x="9574" y="7297"/>
                      <a:pt x="9557" y="7297"/>
                    </a:cubicBezTo>
                    <a:cubicBezTo>
                      <a:pt x="9540" y="7297"/>
                      <a:pt x="9524" y="7289"/>
                      <a:pt x="9507" y="7272"/>
                    </a:cubicBezTo>
                    <a:lnTo>
                      <a:pt x="9474" y="7239"/>
                    </a:lnTo>
                    <a:lnTo>
                      <a:pt x="9407" y="7139"/>
                    </a:lnTo>
                    <a:lnTo>
                      <a:pt x="9340" y="7005"/>
                    </a:lnTo>
                    <a:cubicBezTo>
                      <a:pt x="9340" y="7005"/>
                      <a:pt x="9340" y="7005"/>
                      <a:pt x="9340" y="6972"/>
                    </a:cubicBezTo>
                    <a:lnTo>
                      <a:pt x="9307" y="6772"/>
                    </a:lnTo>
                    <a:cubicBezTo>
                      <a:pt x="9307" y="6772"/>
                      <a:pt x="9307" y="6738"/>
                      <a:pt x="9307" y="6738"/>
                    </a:cubicBezTo>
                    <a:lnTo>
                      <a:pt x="9307" y="6638"/>
                    </a:lnTo>
                    <a:lnTo>
                      <a:pt x="9240" y="6505"/>
                    </a:lnTo>
                    <a:lnTo>
                      <a:pt x="9107" y="6505"/>
                    </a:lnTo>
                    <a:lnTo>
                      <a:pt x="9173" y="6538"/>
                    </a:lnTo>
                    <a:cubicBezTo>
                      <a:pt x="9207" y="6572"/>
                      <a:pt x="9207" y="6605"/>
                      <a:pt x="9207" y="6638"/>
                    </a:cubicBezTo>
                    <a:lnTo>
                      <a:pt x="9207" y="6772"/>
                    </a:lnTo>
                    <a:lnTo>
                      <a:pt x="9207" y="6805"/>
                    </a:lnTo>
                    <a:cubicBezTo>
                      <a:pt x="9240" y="6839"/>
                      <a:pt x="9240" y="6872"/>
                      <a:pt x="9240" y="6905"/>
                    </a:cubicBezTo>
                    <a:lnTo>
                      <a:pt x="9207" y="6939"/>
                    </a:lnTo>
                    <a:cubicBezTo>
                      <a:pt x="9207" y="6939"/>
                      <a:pt x="9207" y="6972"/>
                      <a:pt x="9207" y="6972"/>
                    </a:cubicBezTo>
                    <a:lnTo>
                      <a:pt x="9173" y="7005"/>
                    </a:lnTo>
                    <a:cubicBezTo>
                      <a:pt x="9173" y="7039"/>
                      <a:pt x="9140" y="7039"/>
                      <a:pt x="9107" y="7039"/>
                    </a:cubicBezTo>
                    <a:cubicBezTo>
                      <a:pt x="9073" y="7039"/>
                      <a:pt x="9040" y="7005"/>
                      <a:pt x="9040" y="6972"/>
                    </a:cubicBezTo>
                    <a:lnTo>
                      <a:pt x="9040" y="6939"/>
                    </a:lnTo>
                    <a:cubicBezTo>
                      <a:pt x="9007" y="6905"/>
                      <a:pt x="9007" y="6905"/>
                      <a:pt x="9040" y="6872"/>
                    </a:cubicBezTo>
                    <a:lnTo>
                      <a:pt x="8973" y="6772"/>
                    </a:lnTo>
                    <a:cubicBezTo>
                      <a:pt x="8973" y="6738"/>
                      <a:pt x="8973" y="6738"/>
                      <a:pt x="8973" y="6705"/>
                    </a:cubicBezTo>
                    <a:lnTo>
                      <a:pt x="8973" y="6672"/>
                    </a:lnTo>
                    <a:lnTo>
                      <a:pt x="8907" y="6672"/>
                    </a:lnTo>
                    <a:cubicBezTo>
                      <a:pt x="8907" y="6672"/>
                      <a:pt x="8873" y="6638"/>
                      <a:pt x="8840" y="6638"/>
                    </a:cubicBezTo>
                    <a:lnTo>
                      <a:pt x="8840" y="6605"/>
                    </a:lnTo>
                    <a:cubicBezTo>
                      <a:pt x="8840" y="6572"/>
                      <a:pt x="8840" y="6572"/>
                      <a:pt x="8840" y="6538"/>
                    </a:cubicBezTo>
                    <a:cubicBezTo>
                      <a:pt x="8840" y="6538"/>
                      <a:pt x="8840" y="6505"/>
                      <a:pt x="8840" y="6505"/>
                    </a:cubicBezTo>
                    <a:lnTo>
                      <a:pt x="8873" y="6438"/>
                    </a:lnTo>
                    <a:lnTo>
                      <a:pt x="8873" y="6338"/>
                    </a:lnTo>
                    <a:cubicBezTo>
                      <a:pt x="8873" y="6338"/>
                      <a:pt x="8873" y="6305"/>
                      <a:pt x="8873" y="6305"/>
                    </a:cubicBezTo>
                    <a:lnTo>
                      <a:pt x="8940" y="6238"/>
                    </a:lnTo>
                    <a:lnTo>
                      <a:pt x="8973" y="6171"/>
                    </a:lnTo>
                    <a:lnTo>
                      <a:pt x="8973" y="6138"/>
                    </a:lnTo>
                    <a:lnTo>
                      <a:pt x="8973" y="5704"/>
                    </a:lnTo>
                    <a:lnTo>
                      <a:pt x="8940" y="5571"/>
                    </a:lnTo>
                    <a:lnTo>
                      <a:pt x="8873" y="5538"/>
                    </a:lnTo>
                    <a:lnTo>
                      <a:pt x="8773" y="5504"/>
                    </a:lnTo>
                    <a:cubicBezTo>
                      <a:pt x="8773" y="5471"/>
                      <a:pt x="8740" y="5471"/>
                      <a:pt x="8740" y="5471"/>
                    </a:cubicBezTo>
                    <a:lnTo>
                      <a:pt x="8673" y="5371"/>
                    </a:lnTo>
                    <a:lnTo>
                      <a:pt x="8640" y="5337"/>
                    </a:lnTo>
                    <a:lnTo>
                      <a:pt x="8540" y="5371"/>
                    </a:lnTo>
                    <a:lnTo>
                      <a:pt x="8473" y="5371"/>
                    </a:lnTo>
                    <a:cubicBezTo>
                      <a:pt x="8440" y="5337"/>
                      <a:pt x="8406" y="5337"/>
                      <a:pt x="8406" y="5304"/>
                    </a:cubicBezTo>
                    <a:lnTo>
                      <a:pt x="8406" y="5171"/>
                    </a:lnTo>
                    <a:lnTo>
                      <a:pt x="8373" y="5071"/>
                    </a:lnTo>
                    <a:lnTo>
                      <a:pt x="8139" y="4904"/>
                    </a:lnTo>
                    <a:lnTo>
                      <a:pt x="8106" y="4870"/>
                    </a:lnTo>
                    <a:lnTo>
                      <a:pt x="8006" y="4637"/>
                    </a:lnTo>
                    <a:lnTo>
                      <a:pt x="7439" y="4504"/>
                    </a:lnTo>
                    <a:lnTo>
                      <a:pt x="7405" y="4504"/>
                    </a:lnTo>
                    <a:lnTo>
                      <a:pt x="7272" y="4437"/>
                    </a:lnTo>
                    <a:lnTo>
                      <a:pt x="7105" y="4303"/>
                    </a:lnTo>
                    <a:lnTo>
                      <a:pt x="7005" y="4137"/>
                    </a:lnTo>
                    <a:lnTo>
                      <a:pt x="7005" y="4103"/>
                    </a:lnTo>
                    <a:lnTo>
                      <a:pt x="6938" y="4003"/>
                    </a:lnTo>
                    <a:lnTo>
                      <a:pt x="6838" y="3936"/>
                    </a:lnTo>
                    <a:lnTo>
                      <a:pt x="6805" y="3936"/>
                    </a:lnTo>
                    <a:lnTo>
                      <a:pt x="6738" y="3836"/>
                    </a:lnTo>
                    <a:lnTo>
                      <a:pt x="6705" y="3836"/>
                    </a:lnTo>
                    <a:lnTo>
                      <a:pt x="6572" y="3803"/>
                    </a:lnTo>
                    <a:lnTo>
                      <a:pt x="6538" y="3803"/>
                    </a:lnTo>
                    <a:lnTo>
                      <a:pt x="6505" y="3736"/>
                    </a:lnTo>
                    <a:lnTo>
                      <a:pt x="5704" y="3169"/>
                    </a:lnTo>
                    <a:lnTo>
                      <a:pt x="5404" y="3036"/>
                    </a:lnTo>
                    <a:lnTo>
                      <a:pt x="5304" y="2936"/>
                    </a:lnTo>
                    <a:lnTo>
                      <a:pt x="5204" y="2902"/>
                    </a:lnTo>
                    <a:lnTo>
                      <a:pt x="5070" y="2836"/>
                    </a:lnTo>
                    <a:lnTo>
                      <a:pt x="5037" y="2836"/>
                    </a:lnTo>
                    <a:lnTo>
                      <a:pt x="4837" y="2702"/>
                    </a:lnTo>
                    <a:lnTo>
                      <a:pt x="4603" y="2669"/>
                    </a:lnTo>
                    <a:lnTo>
                      <a:pt x="4570" y="2669"/>
                    </a:lnTo>
                    <a:lnTo>
                      <a:pt x="4136" y="2469"/>
                    </a:lnTo>
                    <a:lnTo>
                      <a:pt x="3770" y="2169"/>
                    </a:lnTo>
                    <a:cubicBezTo>
                      <a:pt x="3770" y="2135"/>
                      <a:pt x="3736" y="2135"/>
                      <a:pt x="3736" y="2102"/>
                    </a:cubicBezTo>
                    <a:lnTo>
                      <a:pt x="3703" y="2002"/>
                    </a:lnTo>
                    <a:cubicBezTo>
                      <a:pt x="3703" y="2002"/>
                      <a:pt x="3703" y="1968"/>
                      <a:pt x="3703" y="1968"/>
                    </a:cubicBezTo>
                    <a:lnTo>
                      <a:pt x="3703" y="1835"/>
                    </a:lnTo>
                    <a:lnTo>
                      <a:pt x="3636" y="1702"/>
                    </a:lnTo>
                    <a:lnTo>
                      <a:pt x="3336" y="1601"/>
                    </a:lnTo>
                    <a:lnTo>
                      <a:pt x="3236" y="1568"/>
                    </a:lnTo>
                    <a:cubicBezTo>
                      <a:pt x="3236" y="1568"/>
                      <a:pt x="3202" y="1535"/>
                      <a:pt x="3202" y="1535"/>
                    </a:cubicBezTo>
                    <a:lnTo>
                      <a:pt x="3169" y="1468"/>
                    </a:lnTo>
                    <a:lnTo>
                      <a:pt x="3169" y="1435"/>
                    </a:lnTo>
                    <a:lnTo>
                      <a:pt x="3169" y="1335"/>
                    </a:lnTo>
                    <a:lnTo>
                      <a:pt x="3036" y="1235"/>
                    </a:lnTo>
                    <a:lnTo>
                      <a:pt x="2902" y="1235"/>
                    </a:lnTo>
                    <a:cubicBezTo>
                      <a:pt x="2869" y="1201"/>
                      <a:pt x="2869" y="1201"/>
                      <a:pt x="2869" y="1201"/>
                    </a:cubicBezTo>
                    <a:lnTo>
                      <a:pt x="2802" y="1168"/>
                    </a:lnTo>
                    <a:lnTo>
                      <a:pt x="2735" y="1034"/>
                    </a:lnTo>
                    <a:lnTo>
                      <a:pt x="2635" y="1001"/>
                    </a:lnTo>
                    <a:lnTo>
                      <a:pt x="2602" y="1001"/>
                    </a:lnTo>
                    <a:lnTo>
                      <a:pt x="2469" y="934"/>
                    </a:lnTo>
                    <a:lnTo>
                      <a:pt x="2302" y="901"/>
                    </a:lnTo>
                    <a:lnTo>
                      <a:pt x="2102" y="934"/>
                    </a:lnTo>
                    <a:cubicBezTo>
                      <a:pt x="2068" y="934"/>
                      <a:pt x="2002" y="901"/>
                      <a:pt x="2002" y="868"/>
                    </a:cubicBezTo>
                    <a:lnTo>
                      <a:pt x="2002" y="834"/>
                    </a:lnTo>
                    <a:lnTo>
                      <a:pt x="1902" y="601"/>
                    </a:lnTo>
                    <a:cubicBezTo>
                      <a:pt x="1868" y="601"/>
                      <a:pt x="1868" y="634"/>
                      <a:pt x="1835" y="634"/>
                    </a:cubicBezTo>
                    <a:lnTo>
                      <a:pt x="1801" y="634"/>
                    </a:lnTo>
                    <a:lnTo>
                      <a:pt x="1735" y="667"/>
                    </a:lnTo>
                    <a:lnTo>
                      <a:pt x="1635" y="768"/>
                    </a:lnTo>
                    <a:lnTo>
                      <a:pt x="1535" y="768"/>
                    </a:lnTo>
                    <a:cubicBezTo>
                      <a:pt x="1501" y="734"/>
                      <a:pt x="1501" y="701"/>
                      <a:pt x="1501" y="667"/>
                    </a:cubicBezTo>
                    <a:lnTo>
                      <a:pt x="1501" y="534"/>
                    </a:lnTo>
                    <a:lnTo>
                      <a:pt x="1501" y="434"/>
                    </a:lnTo>
                    <a:lnTo>
                      <a:pt x="1501" y="401"/>
                    </a:lnTo>
                    <a:lnTo>
                      <a:pt x="1501" y="367"/>
                    </a:lnTo>
                    <a:lnTo>
                      <a:pt x="1535" y="334"/>
                    </a:lnTo>
                    <a:lnTo>
                      <a:pt x="1568" y="334"/>
                    </a:lnTo>
                    <a:lnTo>
                      <a:pt x="1735" y="267"/>
                    </a:lnTo>
                    <a:lnTo>
                      <a:pt x="1768" y="234"/>
                    </a:lnTo>
                    <a:lnTo>
                      <a:pt x="1768" y="34"/>
                    </a:lnTo>
                    <a:lnTo>
                      <a:pt x="1568" y="0"/>
                    </a:lnTo>
                    <a:close/>
                    <a:moveTo>
                      <a:pt x="5613" y="16368"/>
                    </a:moveTo>
                    <a:lnTo>
                      <a:pt x="5604" y="16379"/>
                    </a:lnTo>
                    <a:cubicBezTo>
                      <a:pt x="5608" y="16375"/>
                      <a:pt x="5611" y="16372"/>
                      <a:pt x="5613" y="1636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53" name="Google Shape;117;p15"/>
              <p:cNvSpPr/>
              <p:nvPr/>
            </p:nvSpPr>
            <p:spPr>
              <a:xfrm>
                <a:off x="1873252" y="1621513"/>
                <a:ext cx="551997" cy="532571"/>
              </a:xfrm>
              <a:custGeom>
                <a:avLst/>
                <a:gdLst/>
                <a:ahLst/>
                <a:cxnLst/>
                <a:rect l="l" t="t" r="r" b="b"/>
                <a:pathLst>
                  <a:path w="15145" h="14612" extrusionOk="0">
                    <a:moveTo>
                      <a:pt x="934" y="1"/>
                    </a:moveTo>
                    <a:lnTo>
                      <a:pt x="868" y="501"/>
                    </a:lnTo>
                    <a:lnTo>
                      <a:pt x="868" y="635"/>
                    </a:lnTo>
                    <a:lnTo>
                      <a:pt x="868" y="768"/>
                    </a:lnTo>
                    <a:lnTo>
                      <a:pt x="934" y="935"/>
                    </a:lnTo>
                    <a:lnTo>
                      <a:pt x="1001" y="1235"/>
                    </a:lnTo>
                    <a:lnTo>
                      <a:pt x="1034" y="1635"/>
                    </a:lnTo>
                    <a:lnTo>
                      <a:pt x="1034" y="1669"/>
                    </a:lnTo>
                    <a:lnTo>
                      <a:pt x="1034" y="1802"/>
                    </a:lnTo>
                    <a:lnTo>
                      <a:pt x="934" y="2136"/>
                    </a:lnTo>
                    <a:lnTo>
                      <a:pt x="934" y="2303"/>
                    </a:lnTo>
                    <a:lnTo>
                      <a:pt x="934" y="2336"/>
                    </a:lnTo>
                    <a:lnTo>
                      <a:pt x="1001" y="2403"/>
                    </a:lnTo>
                    <a:lnTo>
                      <a:pt x="1201" y="2603"/>
                    </a:lnTo>
                    <a:lnTo>
                      <a:pt x="1234" y="2703"/>
                    </a:lnTo>
                    <a:lnTo>
                      <a:pt x="1335" y="2970"/>
                    </a:lnTo>
                    <a:lnTo>
                      <a:pt x="1468" y="3303"/>
                    </a:lnTo>
                    <a:lnTo>
                      <a:pt x="1535" y="3437"/>
                    </a:lnTo>
                    <a:lnTo>
                      <a:pt x="1535" y="3470"/>
                    </a:lnTo>
                    <a:lnTo>
                      <a:pt x="1535" y="3637"/>
                    </a:lnTo>
                    <a:cubicBezTo>
                      <a:pt x="1535" y="3637"/>
                      <a:pt x="1535" y="3670"/>
                      <a:pt x="1535" y="3670"/>
                    </a:cubicBezTo>
                    <a:lnTo>
                      <a:pt x="1435" y="3804"/>
                    </a:lnTo>
                    <a:lnTo>
                      <a:pt x="1401" y="3837"/>
                    </a:lnTo>
                    <a:lnTo>
                      <a:pt x="1134" y="4004"/>
                    </a:lnTo>
                    <a:lnTo>
                      <a:pt x="67" y="4471"/>
                    </a:lnTo>
                    <a:lnTo>
                      <a:pt x="0" y="4538"/>
                    </a:lnTo>
                    <a:lnTo>
                      <a:pt x="234" y="4738"/>
                    </a:lnTo>
                    <a:cubicBezTo>
                      <a:pt x="234" y="4738"/>
                      <a:pt x="234" y="4738"/>
                      <a:pt x="234" y="4771"/>
                    </a:cubicBezTo>
                    <a:lnTo>
                      <a:pt x="267" y="4838"/>
                    </a:lnTo>
                    <a:cubicBezTo>
                      <a:pt x="267" y="4838"/>
                      <a:pt x="267" y="4871"/>
                      <a:pt x="267" y="4871"/>
                    </a:cubicBezTo>
                    <a:lnTo>
                      <a:pt x="267" y="5071"/>
                    </a:lnTo>
                    <a:lnTo>
                      <a:pt x="501" y="5171"/>
                    </a:lnTo>
                    <a:lnTo>
                      <a:pt x="567" y="5238"/>
                    </a:lnTo>
                    <a:lnTo>
                      <a:pt x="567" y="5271"/>
                    </a:lnTo>
                    <a:lnTo>
                      <a:pt x="601" y="5438"/>
                    </a:lnTo>
                    <a:cubicBezTo>
                      <a:pt x="634" y="5438"/>
                      <a:pt x="634" y="5472"/>
                      <a:pt x="601" y="5472"/>
                    </a:cubicBezTo>
                    <a:lnTo>
                      <a:pt x="567" y="5772"/>
                    </a:lnTo>
                    <a:lnTo>
                      <a:pt x="567" y="5805"/>
                    </a:lnTo>
                    <a:lnTo>
                      <a:pt x="601" y="5905"/>
                    </a:lnTo>
                    <a:cubicBezTo>
                      <a:pt x="601" y="5905"/>
                      <a:pt x="601" y="5905"/>
                      <a:pt x="601" y="5939"/>
                    </a:cubicBezTo>
                    <a:lnTo>
                      <a:pt x="601" y="6072"/>
                    </a:lnTo>
                    <a:lnTo>
                      <a:pt x="601" y="6372"/>
                    </a:lnTo>
                    <a:lnTo>
                      <a:pt x="601" y="6572"/>
                    </a:lnTo>
                    <a:cubicBezTo>
                      <a:pt x="601" y="6606"/>
                      <a:pt x="601" y="6606"/>
                      <a:pt x="601" y="6606"/>
                    </a:cubicBezTo>
                    <a:lnTo>
                      <a:pt x="601" y="6672"/>
                    </a:lnTo>
                    <a:lnTo>
                      <a:pt x="567" y="6672"/>
                    </a:lnTo>
                    <a:lnTo>
                      <a:pt x="501" y="6772"/>
                    </a:lnTo>
                    <a:lnTo>
                      <a:pt x="434" y="6873"/>
                    </a:lnTo>
                    <a:lnTo>
                      <a:pt x="434" y="6939"/>
                    </a:lnTo>
                    <a:lnTo>
                      <a:pt x="434" y="7006"/>
                    </a:lnTo>
                    <a:lnTo>
                      <a:pt x="501" y="7073"/>
                    </a:lnTo>
                    <a:lnTo>
                      <a:pt x="534" y="7073"/>
                    </a:lnTo>
                    <a:lnTo>
                      <a:pt x="567" y="7173"/>
                    </a:lnTo>
                    <a:cubicBezTo>
                      <a:pt x="601" y="7173"/>
                      <a:pt x="601" y="7206"/>
                      <a:pt x="567" y="7206"/>
                    </a:cubicBezTo>
                    <a:lnTo>
                      <a:pt x="567" y="7273"/>
                    </a:lnTo>
                    <a:cubicBezTo>
                      <a:pt x="601" y="7273"/>
                      <a:pt x="567" y="7306"/>
                      <a:pt x="567" y="7340"/>
                    </a:cubicBezTo>
                    <a:lnTo>
                      <a:pt x="401" y="7506"/>
                    </a:lnTo>
                    <a:lnTo>
                      <a:pt x="501" y="7807"/>
                    </a:lnTo>
                    <a:lnTo>
                      <a:pt x="534" y="7840"/>
                    </a:lnTo>
                    <a:lnTo>
                      <a:pt x="634" y="7973"/>
                    </a:lnTo>
                    <a:lnTo>
                      <a:pt x="767" y="8240"/>
                    </a:lnTo>
                    <a:lnTo>
                      <a:pt x="1168" y="8407"/>
                    </a:lnTo>
                    <a:lnTo>
                      <a:pt x="1201" y="8407"/>
                    </a:lnTo>
                    <a:lnTo>
                      <a:pt x="1268" y="8340"/>
                    </a:lnTo>
                    <a:cubicBezTo>
                      <a:pt x="1268" y="8307"/>
                      <a:pt x="1301" y="8307"/>
                      <a:pt x="1301" y="8307"/>
                    </a:cubicBezTo>
                    <a:lnTo>
                      <a:pt x="1401" y="8274"/>
                    </a:lnTo>
                    <a:lnTo>
                      <a:pt x="1568" y="8240"/>
                    </a:lnTo>
                    <a:lnTo>
                      <a:pt x="1601" y="8240"/>
                    </a:lnTo>
                    <a:lnTo>
                      <a:pt x="1735" y="8274"/>
                    </a:lnTo>
                    <a:lnTo>
                      <a:pt x="1768" y="8274"/>
                    </a:lnTo>
                    <a:lnTo>
                      <a:pt x="1868" y="8340"/>
                    </a:lnTo>
                    <a:lnTo>
                      <a:pt x="2002" y="8507"/>
                    </a:lnTo>
                    <a:lnTo>
                      <a:pt x="2302" y="8640"/>
                    </a:lnTo>
                    <a:lnTo>
                      <a:pt x="2469" y="8774"/>
                    </a:lnTo>
                    <a:lnTo>
                      <a:pt x="2602" y="8841"/>
                    </a:lnTo>
                    <a:lnTo>
                      <a:pt x="2736" y="9007"/>
                    </a:lnTo>
                    <a:lnTo>
                      <a:pt x="2902" y="9007"/>
                    </a:lnTo>
                    <a:lnTo>
                      <a:pt x="2969" y="9107"/>
                    </a:lnTo>
                    <a:lnTo>
                      <a:pt x="3069" y="9208"/>
                    </a:lnTo>
                    <a:lnTo>
                      <a:pt x="3136" y="9341"/>
                    </a:lnTo>
                    <a:lnTo>
                      <a:pt x="3136" y="9408"/>
                    </a:lnTo>
                    <a:lnTo>
                      <a:pt x="3136" y="9441"/>
                    </a:lnTo>
                    <a:lnTo>
                      <a:pt x="3136" y="9541"/>
                    </a:lnTo>
                    <a:lnTo>
                      <a:pt x="3102" y="9941"/>
                    </a:lnTo>
                    <a:lnTo>
                      <a:pt x="3102" y="10008"/>
                    </a:lnTo>
                    <a:lnTo>
                      <a:pt x="3102" y="10308"/>
                    </a:lnTo>
                    <a:cubicBezTo>
                      <a:pt x="3102" y="10308"/>
                      <a:pt x="3102" y="10342"/>
                      <a:pt x="3102" y="10342"/>
                    </a:cubicBezTo>
                    <a:lnTo>
                      <a:pt x="3102" y="10375"/>
                    </a:lnTo>
                    <a:cubicBezTo>
                      <a:pt x="3069" y="10408"/>
                      <a:pt x="3069" y="10408"/>
                      <a:pt x="3036" y="10408"/>
                    </a:cubicBezTo>
                    <a:lnTo>
                      <a:pt x="3002" y="10408"/>
                    </a:lnTo>
                    <a:cubicBezTo>
                      <a:pt x="3002" y="10425"/>
                      <a:pt x="2994" y="10433"/>
                      <a:pt x="2986" y="10433"/>
                    </a:cubicBezTo>
                    <a:cubicBezTo>
                      <a:pt x="2977" y="10433"/>
                      <a:pt x="2969" y="10425"/>
                      <a:pt x="2969" y="10408"/>
                    </a:cubicBezTo>
                    <a:lnTo>
                      <a:pt x="2802" y="10408"/>
                    </a:lnTo>
                    <a:lnTo>
                      <a:pt x="2802" y="10442"/>
                    </a:lnTo>
                    <a:lnTo>
                      <a:pt x="2802" y="10508"/>
                    </a:lnTo>
                    <a:lnTo>
                      <a:pt x="2936" y="10709"/>
                    </a:lnTo>
                    <a:lnTo>
                      <a:pt x="2936" y="10775"/>
                    </a:lnTo>
                    <a:lnTo>
                      <a:pt x="2936" y="10909"/>
                    </a:lnTo>
                    <a:lnTo>
                      <a:pt x="2969" y="10975"/>
                    </a:lnTo>
                    <a:lnTo>
                      <a:pt x="2969" y="11042"/>
                    </a:lnTo>
                    <a:lnTo>
                      <a:pt x="3036" y="11142"/>
                    </a:lnTo>
                    <a:lnTo>
                      <a:pt x="3203" y="11376"/>
                    </a:lnTo>
                    <a:lnTo>
                      <a:pt x="3503" y="11609"/>
                    </a:lnTo>
                    <a:lnTo>
                      <a:pt x="3636" y="11643"/>
                    </a:lnTo>
                    <a:lnTo>
                      <a:pt x="3736" y="11643"/>
                    </a:lnTo>
                    <a:cubicBezTo>
                      <a:pt x="3736" y="11643"/>
                      <a:pt x="3770" y="11676"/>
                      <a:pt x="3803" y="11709"/>
                    </a:cubicBezTo>
                    <a:lnTo>
                      <a:pt x="3970" y="12010"/>
                    </a:lnTo>
                    <a:lnTo>
                      <a:pt x="4737" y="12944"/>
                    </a:lnTo>
                    <a:lnTo>
                      <a:pt x="5137" y="13277"/>
                    </a:lnTo>
                    <a:lnTo>
                      <a:pt x="5571" y="13511"/>
                    </a:lnTo>
                    <a:lnTo>
                      <a:pt x="5804" y="13777"/>
                    </a:lnTo>
                    <a:lnTo>
                      <a:pt x="5904" y="13844"/>
                    </a:lnTo>
                    <a:lnTo>
                      <a:pt x="6138" y="13911"/>
                    </a:lnTo>
                    <a:lnTo>
                      <a:pt x="6505" y="13978"/>
                    </a:lnTo>
                    <a:lnTo>
                      <a:pt x="6772" y="14078"/>
                    </a:lnTo>
                    <a:lnTo>
                      <a:pt x="6872" y="14178"/>
                    </a:lnTo>
                    <a:cubicBezTo>
                      <a:pt x="6872" y="14211"/>
                      <a:pt x="6872" y="14211"/>
                      <a:pt x="6872" y="14211"/>
                    </a:cubicBezTo>
                    <a:lnTo>
                      <a:pt x="7406" y="14278"/>
                    </a:lnTo>
                    <a:lnTo>
                      <a:pt x="7439" y="14244"/>
                    </a:lnTo>
                    <a:lnTo>
                      <a:pt x="7472" y="14111"/>
                    </a:lnTo>
                    <a:lnTo>
                      <a:pt x="7539" y="14011"/>
                    </a:lnTo>
                    <a:lnTo>
                      <a:pt x="7606" y="13944"/>
                    </a:lnTo>
                    <a:lnTo>
                      <a:pt x="7639" y="13944"/>
                    </a:lnTo>
                    <a:lnTo>
                      <a:pt x="7806" y="13844"/>
                    </a:lnTo>
                    <a:lnTo>
                      <a:pt x="7906" y="13811"/>
                    </a:lnTo>
                    <a:lnTo>
                      <a:pt x="8139" y="13811"/>
                    </a:lnTo>
                    <a:lnTo>
                      <a:pt x="8406" y="13777"/>
                    </a:lnTo>
                    <a:lnTo>
                      <a:pt x="8506" y="13711"/>
                    </a:lnTo>
                    <a:lnTo>
                      <a:pt x="8740" y="13711"/>
                    </a:lnTo>
                    <a:lnTo>
                      <a:pt x="9007" y="13811"/>
                    </a:lnTo>
                    <a:cubicBezTo>
                      <a:pt x="9040" y="13811"/>
                      <a:pt x="9040" y="13811"/>
                      <a:pt x="9073" y="13844"/>
                    </a:cubicBezTo>
                    <a:lnTo>
                      <a:pt x="9107" y="14011"/>
                    </a:lnTo>
                    <a:lnTo>
                      <a:pt x="9307" y="14178"/>
                    </a:lnTo>
                    <a:lnTo>
                      <a:pt x="9407" y="14311"/>
                    </a:lnTo>
                    <a:lnTo>
                      <a:pt x="9540" y="14378"/>
                    </a:lnTo>
                    <a:lnTo>
                      <a:pt x="9607" y="14445"/>
                    </a:lnTo>
                    <a:cubicBezTo>
                      <a:pt x="9640" y="14445"/>
                      <a:pt x="9640" y="14445"/>
                      <a:pt x="9640" y="14478"/>
                    </a:cubicBezTo>
                    <a:lnTo>
                      <a:pt x="9674" y="14511"/>
                    </a:lnTo>
                    <a:lnTo>
                      <a:pt x="9774" y="14545"/>
                    </a:lnTo>
                    <a:lnTo>
                      <a:pt x="10107" y="14611"/>
                    </a:lnTo>
                    <a:lnTo>
                      <a:pt x="10141" y="14611"/>
                    </a:lnTo>
                    <a:lnTo>
                      <a:pt x="10174" y="14578"/>
                    </a:lnTo>
                    <a:lnTo>
                      <a:pt x="10241" y="14378"/>
                    </a:lnTo>
                    <a:lnTo>
                      <a:pt x="10274" y="14311"/>
                    </a:lnTo>
                    <a:cubicBezTo>
                      <a:pt x="10274" y="14311"/>
                      <a:pt x="10274" y="14278"/>
                      <a:pt x="10308" y="14278"/>
                    </a:cubicBezTo>
                    <a:lnTo>
                      <a:pt x="10408" y="14211"/>
                    </a:lnTo>
                    <a:lnTo>
                      <a:pt x="10474" y="14144"/>
                    </a:lnTo>
                    <a:lnTo>
                      <a:pt x="10541" y="14011"/>
                    </a:lnTo>
                    <a:lnTo>
                      <a:pt x="10608" y="13911"/>
                    </a:lnTo>
                    <a:cubicBezTo>
                      <a:pt x="10608" y="13911"/>
                      <a:pt x="10608" y="13878"/>
                      <a:pt x="10641" y="13878"/>
                    </a:cubicBezTo>
                    <a:lnTo>
                      <a:pt x="10675" y="13878"/>
                    </a:lnTo>
                    <a:lnTo>
                      <a:pt x="10775" y="13777"/>
                    </a:lnTo>
                    <a:lnTo>
                      <a:pt x="10908" y="13611"/>
                    </a:lnTo>
                    <a:lnTo>
                      <a:pt x="11075" y="13477"/>
                    </a:lnTo>
                    <a:lnTo>
                      <a:pt x="11108" y="13477"/>
                    </a:lnTo>
                    <a:lnTo>
                      <a:pt x="11575" y="13377"/>
                    </a:lnTo>
                    <a:lnTo>
                      <a:pt x="11742" y="13344"/>
                    </a:lnTo>
                    <a:lnTo>
                      <a:pt x="12342" y="13411"/>
                    </a:lnTo>
                    <a:lnTo>
                      <a:pt x="13343" y="13344"/>
                    </a:lnTo>
                    <a:lnTo>
                      <a:pt x="13276" y="13244"/>
                    </a:lnTo>
                    <a:cubicBezTo>
                      <a:pt x="13276" y="13210"/>
                      <a:pt x="13276" y="13177"/>
                      <a:pt x="13276" y="13144"/>
                    </a:cubicBezTo>
                    <a:cubicBezTo>
                      <a:pt x="13310" y="13110"/>
                      <a:pt x="13343" y="13110"/>
                      <a:pt x="13376" y="13110"/>
                    </a:cubicBezTo>
                    <a:lnTo>
                      <a:pt x="13443" y="13110"/>
                    </a:lnTo>
                    <a:cubicBezTo>
                      <a:pt x="13410" y="13077"/>
                      <a:pt x="13376" y="13044"/>
                      <a:pt x="13376" y="13010"/>
                    </a:cubicBezTo>
                    <a:cubicBezTo>
                      <a:pt x="13376" y="12977"/>
                      <a:pt x="13410" y="12944"/>
                      <a:pt x="13410" y="12944"/>
                    </a:cubicBezTo>
                    <a:lnTo>
                      <a:pt x="13510" y="12877"/>
                    </a:lnTo>
                    <a:lnTo>
                      <a:pt x="13543" y="12777"/>
                    </a:lnTo>
                    <a:lnTo>
                      <a:pt x="13577" y="12710"/>
                    </a:lnTo>
                    <a:lnTo>
                      <a:pt x="13577" y="12643"/>
                    </a:lnTo>
                    <a:lnTo>
                      <a:pt x="13577" y="12610"/>
                    </a:lnTo>
                    <a:lnTo>
                      <a:pt x="13510" y="12577"/>
                    </a:lnTo>
                    <a:cubicBezTo>
                      <a:pt x="13510" y="12543"/>
                      <a:pt x="13477" y="12543"/>
                      <a:pt x="13477" y="12543"/>
                    </a:cubicBezTo>
                    <a:lnTo>
                      <a:pt x="13477" y="12510"/>
                    </a:lnTo>
                    <a:cubicBezTo>
                      <a:pt x="13477" y="12477"/>
                      <a:pt x="13477" y="12477"/>
                      <a:pt x="13477" y="12477"/>
                    </a:cubicBezTo>
                    <a:lnTo>
                      <a:pt x="13443" y="12210"/>
                    </a:lnTo>
                    <a:cubicBezTo>
                      <a:pt x="13423" y="12129"/>
                      <a:pt x="13488" y="12085"/>
                      <a:pt x="13551" y="12085"/>
                    </a:cubicBezTo>
                    <a:cubicBezTo>
                      <a:pt x="13591" y="12085"/>
                      <a:pt x="13630" y="12104"/>
                      <a:pt x="13643" y="12143"/>
                    </a:cubicBezTo>
                    <a:lnTo>
                      <a:pt x="13710" y="12343"/>
                    </a:lnTo>
                    <a:lnTo>
                      <a:pt x="14077" y="12310"/>
                    </a:lnTo>
                    <a:lnTo>
                      <a:pt x="14310" y="12210"/>
                    </a:lnTo>
                    <a:lnTo>
                      <a:pt x="14344" y="12143"/>
                    </a:lnTo>
                    <a:lnTo>
                      <a:pt x="14244" y="12076"/>
                    </a:lnTo>
                    <a:lnTo>
                      <a:pt x="14110" y="12076"/>
                    </a:lnTo>
                    <a:lnTo>
                      <a:pt x="14077" y="12043"/>
                    </a:lnTo>
                    <a:lnTo>
                      <a:pt x="14010" y="12010"/>
                    </a:lnTo>
                    <a:lnTo>
                      <a:pt x="13743" y="12010"/>
                    </a:lnTo>
                    <a:lnTo>
                      <a:pt x="13677" y="12043"/>
                    </a:lnTo>
                    <a:lnTo>
                      <a:pt x="13543" y="12043"/>
                    </a:lnTo>
                    <a:lnTo>
                      <a:pt x="13376" y="11976"/>
                    </a:lnTo>
                    <a:cubicBezTo>
                      <a:pt x="13343" y="11976"/>
                      <a:pt x="13310" y="11943"/>
                      <a:pt x="13310" y="11909"/>
                    </a:cubicBezTo>
                    <a:lnTo>
                      <a:pt x="13310" y="11709"/>
                    </a:lnTo>
                    <a:cubicBezTo>
                      <a:pt x="13310" y="11676"/>
                      <a:pt x="13343" y="11609"/>
                      <a:pt x="13410" y="11609"/>
                    </a:cubicBezTo>
                    <a:lnTo>
                      <a:pt x="13643" y="11576"/>
                    </a:lnTo>
                    <a:lnTo>
                      <a:pt x="13710" y="11543"/>
                    </a:lnTo>
                    <a:lnTo>
                      <a:pt x="13743" y="11509"/>
                    </a:lnTo>
                    <a:lnTo>
                      <a:pt x="13777" y="11376"/>
                    </a:lnTo>
                    <a:cubicBezTo>
                      <a:pt x="13777" y="11376"/>
                      <a:pt x="13777" y="11376"/>
                      <a:pt x="13810" y="11342"/>
                    </a:cubicBezTo>
                    <a:lnTo>
                      <a:pt x="13944" y="11209"/>
                    </a:lnTo>
                    <a:lnTo>
                      <a:pt x="13910" y="11209"/>
                    </a:lnTo>
                    <a:lnTo>
                      <a:pt x="13777" y="11276"/>
                    </a:lnTo>
                    <a:lnTo>
                      <a:pt x="13577" y="11342"/>
                    </a:lnTo>
                    <a:lnTo>
                      <a:pt x="13477" y="11409"/>
                    </a:lnTo>
                    <a:lnTo>
                      <a:pt x="13276" y="11409"/>
                    </a:lnTo>
                    <a:lnTo>
                      <a:pt x="13176" y="11376"/>
                    </a:lnTo>
                    <a:lnTo>
                      <a:pt x="13110" y="11376"/>
                    </a:lnTo>
                    <a:cubicBezTo>
                      <a:pt x="13043" y="11376"/>
                      <a:pt x="13010" y="11342"/>
                      <a:pt x="13010" y="11309"/>
                    </a:cubicBezTo>
                    <a:cubicBezTo>
                      <a:pt x="13010" y="11276"/>
                      <a:pt x="13010" y="11242"/>
                      <a:pt x="13043" y="11209"/>
                    </a:cubicBezTo>
                    <a:lnTo>
                      <a:pt x="13176" y="11142"/>
                    </a:lnTo>
                    <a:lnTo>
                      <a:pt x="13210" y="11142"/>
                    </a:lnTo>
                    <a:lnTo>
                      <a:pt x="13643" y="11042"/>
                    </a:lnTo>
                    <a:lnTo>
                      <a:pt x="13777" y="10975"/>
                    </a:lnTo>
                    <a:lnTo>
                      <a:pt x="13843" y="10942"/>
                    </a:lnTo>
                    <a:lnTo>
                      <a:pt x="13877" y="10875"/>
                    </a:lnTo>
                    <a:lnTo>
                      <a:pt x="13877" y="10742"/>
                    </a:lnTo>
                    <a:cubicBezTo>
                      <a:pt x="13877" y="10742"/>
                      <a:pt x="13910" y="10709"/>
                      <a:pt x="13910" y="10709"/>
                    </a:cubicBezTo>
                    <a:lnTo>
                      <a:pt x="13944" y="10675"/>
                    </a:lnTo>
                    <a:lnTo>
                      <a:pt x="13977" y="10642"/>
                    </a:lnTo>
                    <a:lnTo>
                      <a:pt x="14177" y="10642"/>
                    </a:lnTo>
                    <a:lnTo>
                      <a:pt x="14277" y="10609"/>
                    </a:lnTo>
                    <a:cubicBezTo>
                      <a:pt x="14277" y="10609"/>
                      <a:pt x="14277" y="10575"/>
                      <a:pt x="14277" y="10575"/>
                    </a:cubicBezTo>
                    <a:lnTo>
                      <a:pt x="14277" y="10508"/>
                    </a:lnTo>
                    <a:cubicBezTo>
                      <a:pt x="14244" y="10508"/>
                      <a:pt x="14210" y="10475"/>
                      <a:pt x="14210" y="10442"/>
                    </a:cubicBezTo>
                    <a:lnTo>
                      <a:pt x="14210" y="10375"/>
                    </a:lnTo>
                    <a:cubicBezTo>
                      <a:pt x="14210" y="10342"/>
                      <a:pt x="14210" y="10342"/>
                      <a:pt x="14244" y="10308"/>
                    </a:cubicBezTo>
                    <a:lnTo>
                      <a:pt x="14277" y="10275"/>
                    </a:lnTo>
                    <a:cubicBezTo>
                      <a:pt x="14277" y="10242"/>
                      <a:pt x="14310" y="10242"/>
                      <a:pt x="14310" y="10242"/>
                    </a:cubicBezTo>
                    <a:lnTo>
                      <a:pt x="14411" y="10242"/>
                    </a:lnTo>
                    <a:cubicBezTo>
                      <a:pt x="14444" y="10242"/>
                      <a:pt x="14477" y="10242"/>
                      <a:pt x="14477" y="10275"/>
                    </a:cubicBezTo>
                    <a:lnTo>
                      <a:pt x="14511" y="10308"/>
                    </a:lnTo>
                    <a:lnTo>
                      <a:pt x="14511" y="10342"/>
                    </a:lnTo>
                    <a:lnTo>
                      <a:pt x="14577" y="10408"/>
                    </a:lnTo>
                    <a:cubicBezTo>
                      <a:pt x="14577" y="10375"/>
                      <a:pt x="14577" y="10342"/>
                      <a:pt x="14611" y="10308"/>
                    </a:cubicBezTo>
                    <a:lnTo>
                      <a:pt x="14677" y="10308"/>
                    </a:lnTo>
                    <a:lnTo>
                      <a:pt x="15044" y="10275"/>
                    </a:lnTo>
                    <a:lnTo>
                      <a:pt x="15144" y="10275"/>
                    </a:lnTo>
                    <a:cubicBezTo>
                      <a:pt x="15144" y="10275"/>
                      <a:pt x="15144" y="10242"/>
                      <a:pt x="15144" y="10242"/>
                    </a:cubicBezTo>
                    <a:lnTo>
                      <a:pt x="14944" y="9408"/>
                    </a:lnTo>
                    <a:lnTo>
                      <a:pt x="14911" y="9274"/>
                    </a:lnTo>
                    <a:lnTo>
                      <a:pt x="14878" y="9208"/>
                    </a:lnTo>
                    <a:lnTo>
                      <a:pt x="14811" y="9141"/>
                    </a:lnTo>
                    <a:lnTo>
                      <a:pt x="14711" y="9107"/>
                    </a:lnTo>
                    <a:lnTo>
                      <a:pt x="14577" y="9041"/>
                    </a:lnTo>
                    <a:lnTo>
                      <a:pt x="14544" y="9107"/>
                    </a:lnTo>
                    <a:cubicBezTo>
                      <a:pt x="14511" y="9141"/>
                      <a:pt x="14477" y="9174"/>
                      <a:pt x="14444" y="9174"/>
                    </a:cubicBezTo>
                    <a:cubicBezTo>
                      <a:pt x="14411" y="9174"/>
                      <a:pt x="14377" y="9141"/>
                      <a:pt x="14344" y="9107"/>
                    </a:cubicBezTo>
                    <a:lnTo>
                      <a:pt x="14277" y="8841"/>
                    </a:lnTo>
                    <a:lnTo>
                      <a:pt x="14110" y="8640"/>
                    </a:lnTo>
                    <a:lnTo>
                      <a:pt x="13877" y="8440"/>
                    </a:lnTo>
                    <a:lnTo>
                      <a:pt x="13643" y="8307"/>
                    </a:lnTo>
                    <a:lnTo>
                      <a:pt x="13510" y="8274"/>
                    </a:lnTo>
                    <a:lnTo>
                      <a:pt x="13343" y="8274"/>
                    </a:lnTo>
                    <a:lnTo>
                      <a:pt x="13243" y="8307"/>
                    </a:lnTo>
                    <a:lnTo>
                      <a:pt x="13143" y="8374"/>
                    </a:lnTo>
                    <a:lnTo>
                      <a:pt x="13110" y="8374"/>
                    </a:lnTo>
                    <a:lnTo>
                      <a:pt x="12909" y="8407"/>
                    </a:lnTo>
                    <a:lnTo>
                      <a:pt x="12843" y="8474"/>
                    </a:lnTo>
                    <a:lnTo>
                      <a:pt x="12776" y="8607"/>
                    </a:lnTo>
                    <a:lnTo>
                      <a:pt x="12776" y="8640"/>
                    </a:lnTo>
                    <a:lnTo>
                      <a:pt x="12709" y="8707"/>
                    </a:lnTo>
                    <a:lnTo>
                      <a:pt x="12676" y="8707"/>
                    </a:lnTo>
                    <a:lnTo>
                      <a:pt x="12576" y="8774"/>
                    </a:lnTo>
                    <a:lnTo>
                      <a:pt x="12376" y="8807"/>
                    </a:lnTo>
                    <a:lnTo>
                      <a:pt x="12342" y="8807"/>
                    </a:lnTo>
                    <a:lnTo>
                      <a:pt x="12142" y="9007"/>
                    </a:lnTo>
                    <a:lnTo>
                      <a:pt x="12109" y="9007"/>
                    </a:lnTo>
                    <a:lnTo>
                      <a:pt x="12042" y="9041"/>
                    </a:lnTo>
                    <a:lnTo>
                      <a:pt x="11975" y="9041"/>
                    </a:lnTo>
                    <a:lnTo>
                      <a:pt x="11709" y="9208"/>
                    </a:lnTo>
                    <a:lnTo>
                      <a:pt x="11575" y="9208"/>
                    </a:lnTo>
                    <a:lnTo>
                      <a:pt x="11308" y="9241"/>
                    </a:lnTo>
                    <a:lnTo>
                      <a:pt x="11108" y="9341"/>
                    </a:lnTo>
                    <a:lnTo>
                      <a:pt x="11008" y="9374"/>
                    </a:lnTo>
                    <a:lnTo>
                      <a:pt x="10775" y="9374"/>
                    </a:lnTo>
                    <a:lnTo>
                      <a:pt x="10708" y="9408"/>
                    </a:lnTo>
                    <a:lnTo>
                      <a:pt x="10608" y="9474"/>
                    </a:lnTo>
                    <a:lnTo>
                      <a:pt x="10508" y="9574"/>
                    </a:lnTo>
                    <a:lnTo>
                      <a:pt x="10374" y="9641"/>
                    </a:lnTo>
                    <a:cubicBezTo>
                      <a:pt x="10358" y="9658"/>
                      <a:pt x="10341" y="9666"/>
                      <a:pt x="10328" y="9666"/>
                    </a:cubicBezTo>
                    <a:cubicBezTo>
                      <a:pt x="10316" y="9666"/>
                      <a:pt x="10308" y="9658"/>
                      <a:pt x="10308" y="9641"/>
                    </a:cubicBezTo>
                    <a:lnTo>
                      <a:pt x="10174" y="9574"/>
                    </a:lnTo>
                    <a:lnTo>
                      <a:pt x="10141" y="9574"/>
                    </a:lnTo>
                    <a:lnTo>
                      <a:pt x="10007" y="9508"/>
                    </a:lnTo>
                    <a:lnTo>
                      <a:pt x="9907" y="9408"/>
                    </a:lnTo>
                    <a:lnTo>
                      <a:pt x="9874" y="9341"/>
                    </a:lnTo>
                    <a:lnTo>
                      <a:pt x="9707" y="9341"/>
                    </a:lnTo>
                    <a:lnTo>
                      <a:pt x="9640" y="9308"/>
                    </a:lnTo>
                    <a:cubicBezTo>
                      <a:pt x="9574" y="9274"/>
                      <a:pt x="9574" y="9208"/>
                      <a:pt x="9607" y="9141"/>
                    </a:cubicBezTo>
                    <a:cubicBezTo>
                      <a:pt x="9640" y="9107"/>
                      <a:pt x="9674" y="9107"/>
                      <a:pt x="9674" y="9107"/>
                    </a:cubicBezTo>
                    <a:lnTo>
                      <a:pt x="9774" y="9107"/>
                    </a:lnTo>
                    <a:lnTo>
                      <a:pt x="9907" y="9141"/>
                    </a:lnTo>
                    <a:cubicBezTo>
                      <a:pt x="9907" y="9124"/>
                      <a:pt x="9916" y="9116"/>
                      <a:pt x="9924" y="9116"/>
                    </a:cubicBezTo>
                    <a:cubicBezTo>
                      <a:pt x="9932" y="9116"/>
                      <a:pt x="9941" y="9124"/>
                      <a:pt x="9941" y="9141"/>
                    </a:cubicBezTo>
                    <a:lnTo>
                      <a:pt x="10007" y="9174"/>
                    </a:lnTo>
                    <a:lnTo>
                      <a:pt x="10208" y="9374"/>
                    </a:lnTo>
                    <a:lnTo>
                      <a:pt x="10274" y="9374"/>
                    </a:lnTo>
                    <a:lnTo>
                      <a:pt x="10308" y="9241"/>
                    </a:lnTo>
                    <a:lnTo>
                      <a:pt x="10374" y="9174"/>
                    </a:lnTo>
                    <a:lnTo>
                      <a:pt x="10408" y="9174"/>
                    </a:lnTo>
                    <a:lnTo>
                      <a:pt x="10474" y="9141"/>
                    </a:lnTo>
                    <a:lnTo>
                      <a:pt x="10508" y="9141"/>
                    </a:lnTo>
                    <a:lnTo>
                      <a:pt x="10775" y="9074"/>
                    </a:lnTo>
                    <a:lnTo>
                      <a:pt x="11375" y="8774"/>
                    </a:lnTo>
                    <a:lnTo>
                      <a:pt x="11508" y="8707"/>
                    </a:lnTo>
                    <a:lnTo>
                      <a:pt x="11609" y="8674"/>
                    </a:lnTo>
                    <a:lnTo>
                      <a:pt x="11775" y="8574"/>
                    </a:lnTo>
                    <a:lnTo>
                      <a:pt x="12076" y="8407"/>
                    </a:lnTo>
                    <a:lnTo>
                      <a:pt x="12209" y="8340"/>
                    </a:lnTo>
                    <a:lnTo>
                      <a:pt x="12242" y="8274"/>
                    </a:lnTo>
                    <a:lnTo>
                      <a:pt x="12209" y="8140"/>
                    </a:lnTo>
                    <a:lnTo>
                      <a:pt x="12109" y="7973"/>
                    </a:lnTo>
                    <a:lnTo>
                      <a:pt x="11709" y="7506"/>
                    </a:lnTo>
                    <a:lnTo>
                      <a:pt x="11575" y="7373"/>
                    </a:lnTo>
                    <a:lnTo>
                      <a:pt x="11442" y="7340"/>
                    </a:lnTo>
                    <a:lnTo>
                      <a:pt x="11075" y="7306"/>
                    </a:lnTo>
                    <a:lnTo>
                      <a:pt x="10675" y="7239"/>
                    </a:lnTo>
                    <a:lnTo>
                      <a:pt x="10508" y="7306"/>
                    </a:lnTo>
                    <a:lnTo>
                      <a:pt x="10174" y="7306"/>
                    </a:lnTo>
                    <a:lnTo>
                      <a:pt x="10107" y="7273"/>
                    </a:lnTo>
                    <a:lnTo>
                      <a:pt x="9974" y="7239"/>
                    </a:lnTo>
                    <a:lnTo>
                      <a:pt x="9774" y="7139"/>
                    </a:lnTo>
                    <a:lnTo>
                      <a:pt x="9607" y="6973"/>
                    </a:lnTo>
                    <a:lnTo>
                      <a:pt x="9173" y="6506"/>
                    </a:lnTo>
                    <a:lnTo>
                      <a:pt x="8873" y="6272"/>
                    </a:lnTo>
                    <a:lnTo>
                      <a:pt x="8740" y="6105"/>
                    </a:lnTo>
                    <a:cubicBezTo>
                      <a:pt x="8740" y="6072"/>
                      <a:pt x="8740" y="6072"/>
                      <a:pt x="8740" y="6072"/>
                    </a:cubicBezTo>
                    <a:lnTo>
                      <a:pt x="8606" y="5872"/>
                    </a:lnTo>
                    <a:cubicBezTo>
                      <a:pt x="8573" y="5872"/>
                      <a:pt x="8573" y="5838"/>
                      <a:pt x="8606" y="5838"/>
                    </a:cubicBezTo>
                    <a:lnTo>
                      <a:pt x="8606" y="5705"/>
                    </a:lnTo>
                    <a:lnTo>
                      <a:pt x="8640" y="5371"/>
                    </a:lnTo>
                    <a:lnTo>
                      <a:pt x="8640" y="5338"/>
                    </a:lnTo>
                    <a:lnTo>
                      <a:pt x="8606" y="5305"/>
                    </a:lnTo>
                    <a:lnTo>
                      <a:pt x="8573" y="5271"/>
                    </a:lnTo>
                    <a:lnTo>
                      <a:pt x="8506" y="5238"/>
                    </a:lnTo>
                    <a:lnTo>
                      <a:pt x="8473" y="5238"/>
                    </a:lnTo>
                    <a:lnTo>
                      <a:pt x="8440" y="5205"/>
                    </a:lnTo>
                    <a:cubicBezTo>
                      <a:pt x="8406" y="5171"/>
                      <a:pt x="8406" y="5138"/>
                      <a:pt x="8406" y="5105"/>
                    </a:cubicBezTo>
                    <a:lnTo>
                      <a:pt x="8406" y="5005"/>
                    </a:lnTo>
                    <a:lnTo>
                      <a:pt x="8406" y="4871"/>
                    </a:lnTo>
                    <a:lnTo>
                      <a:pt x="8373" y="4704"/>
                    </a:lnTo>
                    <a:lnTo>
                      <a:pt x="8306" y="4638"/>
                    </a:lnTo>
                    <a:lnTo>
                      <a:pt x="7939" y="4437"/>
                    </a:lnTo>
                    <a:lnTo>
                      <a:pt x="6939" y="3604"/>
                    </a:lnTo>
                    <a:lnTo>
                      <a:pt x="6838" y="3537"/>
                    </a:lnTo>
                    <a:lnTo>
                      <a:pt x="6705" y="3503"/>
                    </a:lnTo>
                    <a:lnTo>
                      <a:pt x="6572" y="3503"/>
                    </a:lnTo>
                    <a:lnTo>
                      <a:pt x="6238" y="3570"/>
                    </a:lnTo>
                    <a:lnTo>
                      <a:pt x="6105" y="3570"/>
                    </a:lnTo>
                    <a:lnTo>
                      <a:pt x="5938" y="3503"/>
                    </a:lnTo>
                    <a:lnTo>
                      <a:pt x="5771" y="3470"/>
                    </a:lnTo>
                    <a:lnTo>
                      <a:pt x="5504" y="3337"/>
                    </a:lnTo>
                    <a:lnTo>
                      <a:pt x="5471" y="3337"/>
                    </a:lnTo>
                    <a:lnTo>
                      <a:pt x="5337" y="3237"/>
                    </a:lnTo>
                    <a:cubicBezTo>
                      <a:pt x="5337" y="3237"/>
                      <a:pt x="5337" y="3203"/>
                      <a:pt x="5337" y="3203"/>
                    </a:cubicBezTo>
                    <a:lnTo>
                      <a:pt x="5271" y="2970"/>
                    </a:lnTo>
                    <a:lnTo>
                      <a:pt x="5137" y="2569"/>
                    </a:lnTo>
                    <a:lnTo>
                      <a:pt x="5037" y="2369"/>
                    </a:lnTo>
                    <a:lnTo>
                      <a:pt x="5004" y="2236"/>
                    </a:lnTo>
                    <a:cubicBezTo>
                      <a:pt x="5004" y="2236"/>
                      <a:pt x="5004" y="2236"/>
                      <a:pt x="5004" y="2203"/>
                    </a:cubicBezTo>
                    <a:lnTo>
                      <a:pt x="5004" y="2036"/>
                    </a:lnTo>
                    <a:lnTo>
                      <a:pt x="5004" y="1969"/>
                    </a:lnTo>
                    <a:lnTo>
                      <a:pt x="5004" y="1902"/>
                    </a:lnTo>
                    <a:lnTo>
                      <a:pt x="4937" y="1836"/>
                    </a:lnTo>
                    <a:lnTo>
                      <a:pt x="4437" y="1435"/>
                    </a:lnTo>
                    <a:lnTo>
                      <a:pt x="4003" y="1168"/>
                    </a:lnTo>
                    <a:lnTo>
                      <a:pt x="3970" y="1135"/>
                    </a:lnTo>
                    <a:lnTo>
                      <a:pt x="3903" y="1035"/>
                    </a:lnTo>
                    <a:cubicBezTo>
                      <a:pt x="3903" y="1002"/>
                      <a:pt x="3903" y="968"/>
                      <a:pt x="3903" y="968"/>
                    </a:cubicBezTo>
                    <a:lnTo>
                      <a:pt x="3903" y="868"/>
                    </a:lnTo>
                    <a:lnTo>
                      <a:pt x="3403" y="835"/>
                    </a:lnTo>
                    <a:lnTo>
                      <a:pt x="3303" y="835"/>
                    </a:lnTo>
                    <a:lnTo>
                      <a:pt x="3169" y="868"/>
                    </a:lnTo>
                    <a:lnTo>
                      <a:pt x="3069" y="968"/>
                    </a:lnTo>
                    <a:lnTo>
                      <a:pt x="3036" y="1102"/>
                    </a:lnTo>
                    <a:lnTo>
                      <a:pt x="3036" y="1302"/>
                    </a:lnTo>
                    <a:lnTo>
                      <a:pt x="3136" y="1469"/>
                    </a:lnTo>
                    <a:lnTo>
                      <a:pt x="3369" y="1802"/>
                    </a:lnTo>
                    <a:lnTo>
                      <a:pt x="3469" y="2002"/>
                    </a:lnTo>
                    <a:lnTo>
                      <a:pt x="3536" y="2269"/>
                    </a:lnTo>
                    <a:lnTo>
                      <a:pt x="3569" y="2303"/>
                    </a:lnTo>
                    <a:lnTo>
                      <a:pt x="3636" y="2436"/>
                    </a:lnTo>
                    <a:cubicBezTo>
                      <a:pt x="3636" y="2436"/>
                      <a:pt x="3636" y="2469"/>
                      <a:pt x="3636" y="2503"/>
                    </a:cubicBezTo>
                    <a:lnTo>
                      <a:pt x="3603" y="2636"/>
                    </a:lnTo>
                    <a:cubicBezTo>
                      <a:pt x="3636" y="2670"/>
                      <a:pt x="3636" y="2736"/>
                      <a:pt x="3603" y="2770"/>
                    </a:cubicBezTo>
                    <a:cubicBezTo>
                      <a:pt x="3569" y="2803"/>
                      <a:pt x="3536" y="2803"/>
                      <a:pt x="3503" y="2803"/>
                    </a:cubicBezTo>
                    <a:lnTo>
                      <a:pt x="3369" y="2736"/>
                    </a:lnTo>
                    <a:cubicBezTo>
                      <a:pt x="3369" y="2736"/>
                      <a:pt x="3336" y="2736"/>
                      <a:pt x="3336" y="2703"/>
                    </a:cubicBezTo>
                    <a:lnTo>
                      <a:pt x="3269" y="2636"/>
                    </a:lnTo>
                    <a:lnTo>
                      <a:pt x="3236" y="2503"/>
                    </a:lnTo>
                    <a:cubicBezTo>
                      <a:pt x="3203" y="2503"/>
                      <a:pt x="3203" y="2469"/>
                      <a:pt x="3236" y="2469"/>
                    </a:cubicBezTo>
                    <a:lnTo>
                      <a:pt x="3236" y="2369"/>
                    </a:lnTo>
                    <a:lnTo>
                      <a:pt x="3203" y="2269"/>
                    </a:lnTo>
                    <a:lnTo>
                      <a:pt x="3102" y="2069"/>
                    </a:lnTo>
                    <a:lnTo>
                      <a:pt x="3002" y="2002"/>
                    </a:lnTo>
                    <a:lnTo>
                      <a:pt x="2936" y="1936"/>
                    </a:lnTo>
                    <a:lnTo>
                      <a:pt x="2836" y="1902"/>
                    </a:lnTo>
                    <a:lnTo>
                      <a:pt x="2335" y="1502"/>
                    </a:lnTo>
                    <a:lnTo>
                      <a:pt x="2168" y="1502"/>
                    </a:lnTo>
                    <a:cubicBezTo>
                      <a:pt x="2168" y="1519"/>
                      <a:pt x="2160" y="1527"/>
                      <a:pt x="2152" y="1527"/>
                    </a:cubicBezTo>
                    <a:cubicBezTo>
                      <a:pt x="2143" y="1527"/>
                      <a:pt x="2135" y="1519"/>
                      <a:pt x="2135" y="1502"/>
                    </a:cubicBezTo>
                    <a:lnTo>
                      <a:pt x="1902" y="1402"/>
                    </a:lnTo>
                    <a:lnTo>
                      <a:pt x="1668" y="1235"/>
                    </a:lnTo>
                    <a:lnTo>
                      <a:pt x="1335" y="902"/>
                    </a:lnTo>
                    <a:lnTo>
                      <a:pt x="1234" y="735"/>
                    </a:lnTo>
                    <a:lnTo>
                      <a:pt x="1101" y="535"/>
                    </a:lnTo>
                    <a:lnTo>
                      <a:pt x="934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</p:grpSp>
        <p:grpSp>
          <p:nvGrpSpPr>
            <p:cNvPr id="29" name="Google Shape;118;p15"/>
            <p:cNvGrpSpPr/>
            <p:nvPr/>
          </p:nvGrpSpPr>
          <p:grpSpPr>
            <a:xfrm>
              <a:off x="2584279" y="2861447"/>
              <a:ext cx="3642364" cy="782966"/>
              <a:chOff x="2584279" y="2861447"/>
              <a:chExt cx="3642364" cy="782966"/>
            </a:xfrm>
            <a:grpFill/>
          </p:grpSpPr>
          <p:sp>
            <p:nvSpPr>
              <p:cNvPr id="1048654" name="Google Shape;119;p15"/>
              <p:cNvSpPr/>
              <p:nvPr/>
            </p:nvSpPr>
            <p:spPr>
              <a:xfrm>
                <a:off x="2584279" y="2866295"/>
                <a:ext cx="2442" cy="1276"/>
              </a:xfrm>
              <a:custGeom>
                <a:avLst/>
                <a:gdLst/>
                <a:ahLst/>
                <a:cxnLst/>
                <a:rect l="l" t="t" r="r" b="b"/>
                <a:pathLst>
                  <a:path w="67" h="35" extrusionOk="0">
                    <a:moveTo>
                      <a:pt x="0" y="1"/>
                    </a:moveTo>
                    <a:lnTo>
                      <a:pt x="67" y="34"/>
                    </a:lnTo>
                    <a:lnTo>
                      <a:pt x="67" y="34"/>
                    </a:lnTo>
                    <a:lnTo>
                      <a:pt x="34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655" name="Google Shape;120;p15"/>
              <p:cNvSpPr/>
              <p:nvPr/>
            </p:nvSpPr>
            <p:spPr>
              <a:xfrm>
                <a:off x="3757436" y="2861447"/>
                <a:ext cx="17056" cy="12173"/>
              </a:xfrm>
              <a:custGeom>
                <a:avLst/>
                <a:gdLst/>
                <a:ahLst/>
                <a:cxnLst/>
                <a:rect l="l" t="t" r="r" b="b"/>
                <a:pathLst>
                  <a:path w="468" h="334" extrusionOk="0">
                    <a:moveTo>
                      <a:pt x="334" y="0"/>
                    </a:moveTo>
                    <a:lnTo>
                      <a:pt x="234" y="34"/>
                    </a:lnTo>
                    <a:cubicBezTo>
                      <a:pt x="234" y="50"/>
                      <a:pt x="226" y="59"/>
                      <a:pt x="213" y="59"/>
                    </a:cubicBezTo>
                    <a:cubicBezTo>
                      <a:pt x="201" y="59"/>
                      <a:pt x="184" y="50"/>
                      <a:pt x="168" y="34"/>
                    </a:cubicBezTo>
                    <a:lnTo>
                      <a:pt x="134" y="100"/>
                    </a:lnTo>
                    <a:cubicBezTo>
                      <a:pt x="134" y="100"/>
                      <a:pt x="134" y="134"/>
                      <a:pt x="101" y="134"/>
                    </a:cubicBezTo>
                    <a:lnTo>
                      <a:pt x="1" y="234"/>
                    </a:lnTo>
                    <a:lnTo>
                      <a:pt x="34" y="334"/>
                    </a:lnTo>
                    <a:lnTo>
                      <a:pt x="68" y="334"/>
                    </a:lnTo>
                    <a:lnTo>
                      <a:pt x="134" y="301"/>
                    </a:lnTo>
                    <a:cubicBezTo>
                      <a:pt x="134" y="267"/>
                      <a:pt x="168" y="267"/>
                      <a:pt x="201" y="267"/>
                    </a:cubicBezTo>
                    <a:cubicBezTo>
                      <a:pt x="234" y="267"/>
                      <a:pt x="268" y="301"/>
                      <a:pt x="268" y="334"/>
                    </a:cubicBezTo>
                    <a:lnTo>
                      <a:pt x="368" y="334"/>
                    </a:lnTo>
                    <a:lnTo>
                      <a:pt x="401" y="301"/>
                    </a:lnTo>
                    <a:lnTo>
                      <a:pt x="434" y="267"/>
                    </a:lnTo>
                    <a:lnTo>
                      <a:pt x="468" y="234"/>
                    </a:lnTo>
                    <a:lnTo>
                      <a:pt x="468" y="167"/>
                    </a:lnTo>
                    <a:lnTo>
                      <a:pt x="468" y="100"/>
                    </a:lnTo>
                    <a:lnTo>
                      <a:pt x="401" y="67"/>
                    </a:lnTo>
                    <a:lnTo>
                      <a:pt x="334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grpSp>
            <p:nvGrpSpPr>
              <p:cNvPr id="30" name="Google Shape;121;p15"/>
              <p:cNvGrpSpPr/>
              <p:nvPr/>
            </p:nvGrpSpPr>
            <p:grpSpPr>
              <a:xfrm>
                <a:off x="2642629" y="2888199"/>
                <a:ext cx="3584014" cy="756215"/>
                <a:chOff x="2642629" y="2888199"/>
                <a:chExt cx="3584014" cy="756215"/>
              </a:xfrm>
              <a:grpFill/>
            </p:grpSpPr>
            <p:sp>
              <p:nvSpPr>
                <p:cNvPr id="1048656" name="Google Shape;122;p15"/>
                <p:cNvSpPr/>
                <p:nvPr/>
              </p:nvSpPr>
              <p:spPr>
                <a:xfrm>
                  <a:off x="4180536" y="3042584"/>
                  <a:ext cx="15817" cy="73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34" h="201" extrusionOk="0">
                      <a:moveTo>
                        <a:pt x="67" y="1"/>
                      </a:moveTo>
                      <a:cubicBezTo>
                        <a:pt x="67" y="34"/>
                        <a:pt x="0" y="34"/>
                        <a:pt x="0" y="34"/>
                      </a:cubicBezTo>
                      <a:lnTo>
                        <a:pt x="33" y="67"/>
                      </a:lnTo>
                      <a:lnTo>
                        <a:pt x="234" y="67"/>
                      </a:lnTo>
                      <a:cubicBezTo>
                        <a:pt x="267" y="101"/>
                        <a:pt x="300" y="134"/>
                        <a:pt x="300" y="167"/>
                      </a:cubicBezTo>
                      <a:lnTo>
                        <a:pt x="300" y="201"/>
                      </a:lnTo>
                      <a:cubicBezTo>
                        <a:pt x="334" y="167"/>
                        <a:pt x="334" y="134"/>
                        <a:pt x="367" y="134"/>
                      </a:cubicBezTo>
                      <a:lnTo>
                        <a:pt x="434" y="101"/>
                      </a:lnTo>
                      <a:lnTo>
                        <a:pt x="367" y="101"/>
                      </a:lnTo>
                      <a:lnTo>
                        <a:pt x="367" y="67"/>
                      </a:lnTo>
                      <a:lnTo>
                        <a:pt x="267" y="34"/>
                      </a:lnTo>
                      <a:lnTo>
                        <a:pt x="167" y="34"/>
                      </a:lnTo>
                      <a:lnTo>
                        <a:pt x="100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57" name="Google Shape;123;p15"/>
                <p:cNvSpPr/>
                <p:nvPr/>
              </p:nvSpPr>
              <p:spPr>
                <a:xfrm>
                  <a:off x="3768406" y="3077827"/>
                  <a:ext cx="7325" cy="736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01" h="202" extrusionOk="0">
                      <a:moveTo>
                        <a:pt x="133" y="1"/>
                      </a:moveTo>
                      <a:cubicBezTo>
                        <a:pt x="133" y="34"/>
                        <a:pt x="133" y="34"/>
                        <a:pt x="133" y="68"/>
                      </a:cubicBezTo>
                      <a:lnTo>
                        <a:pt x="133" y="134"/>
                      </a:lnTo>
                      <a:cubicBezTo>
                        <a:pt x="133" y="134"/>
                        <a:pt x="100" y="168"/>
                        <a:pt x="100" y="168"/>
                      </a:cubicBezTo>
                      <a:lnTo>
                        <a:pt x="0" y="201"/>
                      </a:lnTo>
                      <a:lnTo>
                        <a:pt x="100" y="201"/>
                      </a:lnTo>
                      <a:lnTo>
                        <a:pt x="200" y="68"/>
                      </a:lnTo>
                      <a:cubicBezTo>
                        <a:pt x="167" y="34"/>
                        <a:pt x="133" y="34"/>
                        <a:pt x="13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58" name="Google Shape;124;p15"/>
                <p:cNvSpPr/>
                <p:nvPr/>
              </p:nvSpPr>
              <p:spPr>
                <a:xfrm>
                  <a:off x="3189718" y="3148350"/>
                  <a:ext cx="4884" cy="492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4" h="135" extrusionOk="0">
                      <a:moveTo>
                        <a:pt x="100" y="1"/>
                      </a:moveTo>
                      <a:lnTo>
                        <a:pt x="33" y="34"/>
                      </a:lnTo>
                      <a:lnTo>
                        <a:pt x="0" y="101"/>
                      </a:lnTo>
                      <a:lnTo>
                        <a:pt x="133" y="134"/>
                      </a:lnTo>
                      <a:lnTo>
                        <a:pt x="100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59" name="Google Shape;125;p15"/>
                <p:cNvSpPr/>
                <p:nvPr/>
              </p:nvSpPr>
              <p:spPr>
                <a:xfrm>
                  <a:off x="3762319" y="3060807"/>
                  <a:ext cx="7325" cy="1100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01" h="302" extrusionOk="0">
                      <a:moveTo>
                        <a:pt x="134" y="1"/>
                      </a:moveTo>
                      <a:lnTo>
                        <a:pt x="0" y="101"/>
                      </a:lnTo>
                      <a:lnTo>
                        <a:pt x="0" y="134"/>
                      </a:lnTo>
                      <a:lnTo>
                        <a:pt x="67" y="201"/>
                      </a:lnTo>
                      <a:lnTo>
                        <a:pt x="134" y="201"/>
                      </a:lnTo>
                      <a:lnTo>
                        <a:pt x="200" y="301"/>
                      </a:lnTo>
                      <a:lnTo>
                        <a:pt x="200" y="201"/>
                      </a:lnTo>
                      <a:cubicBezTo>
                        <a:pt x="200" y="168"/>
                        <a:pt x="167" y="168"/>
                        <a:pt x="167" y="168"/>
                      </a:cubicBezTo>
                      <a:lnTo>
                        <a:pt x="134" y="68"/>
                      </a:lnTo>
                      <a:cubicBezTo>
                        <a:pt x="134" y="34"/>
                        <a:pt x="134" y="34"/>
                        <a:pt x="134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60" name="Google Shape;126;p15"/>
                <p:cNvSpPr/>
                <p:nvPr/>
              </p:nvSpPr>
              <p:spPr>
                <a:xfrm>
                  <a:off x="2823765" y="2894249"/>
                  <a:ext cx="368386" cy="27235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108" h="7473" extrusionOk="0">
                      <a:moveTo>
                        <a:pt x="2736" y="1"/>
                      </a:moveTo>
                      <a:lnTo>
                        <a:pt x="2736" y="68"/>
                      </a:lnTo>
                      <a:cubicBezTo>
                        <a:pt x="2736" y="101"/>
                        <a:pt x="2736" y="134"/>
                        <a:pt x="2736" y="134"/>
                      </a:cubicBezTo>
                      <a:lnTo>
                        <a:pt x="2636" y="268"/>
                      </a:lnTo>
                      <a:lnTo>
                        <a:pt x="2669" y="335"/>
                      </a:lnTo>
                      <a:cubicBezTo>
                        <a:pt x="2702" y="335"/>
                        <a:pt x="2702" y="368"/>
                        <a:pt x="2669" y="368"/>
                      </a:cubicBezTo>
                      <a:lnTo>
                        <a:pt x="2669" y="435"/>
                      </a:lnTo>
                      <a:cubicBezTo>
                        <a:pt x="2702" y="435"/>
                        <a:pt x="2702" y="468"/>
                        <a:pt x="2669" y="468"/>
                      </a:cubicBezTo>
                      <a:lnTo>
                        <a:pt x="2669" y="501"/>
                      </a:lnTo>
                      <a:lnTo>
                        <a:pt x="2669" y="568"/>
                      </a:lnTo>
                      <a:cubicBezTo>
                        <a:pt x="2669" y="601"/>
                        <a:pt x="2669" y="601"/>
                        <a:pt x="2636" y="635"/>
                      </a:cubicBezTo>
                      <a:lnTo>
                        <a:pt x="2536" y="568"/>
                      </a:lnTo>
                      <a:lnTo>
                        <a:pt x="2536" y="768"/>
                      </a:lnTo>
                      <a:lnTo>
                        <a:pt x="2502" y="1002"/>
                      </a:lnTo>
                      <a:lnTo>
                        <a:pt x="2502" y="1202"/>
                      </a:lnTo>
                      <a:cubicBezTo>
                        <a:pt x="2502" y="1202"/>
                        <a:pt x="2502" y="1202"/>
                        <a:pt x="2502" y="1235"/>
                      </a:cubicBezTo>
                      <a:lnTo>
                        <a:pt x="2502" y="1269"/>
                      </a:lnTo>
                      <a:cubicBezTo>
                        <a:pt x="2502" y="1269"/>
                        <a:pt x="2502" y="1302"/>
                        <a:pt x="2502" y="1302"/>
                      </a:cubicBezTo>
                      <a:lnTo>
                        <a:pt x="2469" y="1335"/>
                      </a:lnTo>
                      <a:lnTo>
                        <a:pt x="2369" y="1736"/>
                      </a:lnTo>
                      <a:cubicBezTo>
                        <a:pt x="2336" y="1769"/>
                        <a:pt x="2336" y="1769"/>
                        <a:pt x="2302" y="1802"/>
                      </a:cubicBezTo>
                      <a:lnTo>
                        <a:pt x="2235" y="1836"/>
                      </a:lnTo>
                      <a:lnTo>
                        <a:pt x="2202" y="1836"/>
                      </a:lnTo>
                      <a:cubicBezTo>
                        <a:pt x="2169" y="1836"/>
                        <a:pt x="2135" y="1836"/>
                        <a:pt x="2102" y="1802"/>
                      </a:cubicBezTo>
                      <a:lnTo>
                        <a:pt x="1969" y="1669"/>
                      </a:lnTo>
                      <a:lnTo>
                        <a:pt x="1902" y="1635"/>
                      </a:lnTo>
                      <a:lnTo>
                        <a:pt x="1869" y="1669"/>
                      </a:lnTo>
                      <a:lnTo>
                        <a:pt x="1702" y="1669"/>
                      </a:lnTo>
                      <a:cubicBezTo>
                        <a:pt x="1668" y="1669"/>
                        <a:pt x="1635" y="1669"/>
                        <a:pt x="1635" y="1635"/>
                      </a:cubicBezTo>
                      <a:lnTo>
                        <a:pt x="1568" y="1602"/>
                      </a:lnTo>
                      <a:lnTo>
                        <a:pt x="1568" y="1669"/>
                      </a:lnTo>
                      <a:cubicBezTo>
                        <a:pt x="1568" y="1702"/>
                        <a:pt x="1568" y="1736"/>
                        <a:pt x="1535" y="1769"/>
                      </a:cubicBezTo>
                      <a:lnTo>
                        <a:pt x="1402" y="1802"/>
                      </a:lnTo>
                      <a:lnTo>
                        <a:pt x="901" y="1802"/>
                      </a:lnTo>
                      <a:lnTo>
                        <a:pt x="768" y="1769"/>
                      </a:lnTo>
                      <a:lnTo>
                        <a:pt x="734" y="1769"/>
                      </a:lnTo>
                      <a:lnTo>
                        <a:pt x="668" y="1736"/>
                      </a:lnTo>
                      <a:lnTo>
                        <a:pt x="601" y="1702"/>
                      </a:lnTo>
                      <a:lnTo>
                        <a:pt x="501" y="1702"/>
                      </a:lnTo>
                      <a:lnTo>
                        <a:pt x="501" y="1736"/>
                      </a:lnTo>
                      <a:cubicBezTo>
                        <a:pt x="468" y="1736"/>
                        <a:pt x="468" y="1769"/>
                        <a:pt x="434" y="1769"/>
                      </a:cubicBezTo>
                      <a:lnTo>
                        <a:pt x="267" y="1769"/>
                      </a:lnTo>
                      <a:cubicBezTo>
                        <a:pt x="267" y="1769"/>
                        <a:pt x="267" y="1736"/>
                        <a:pt x="234" y="1736"/>
                      </a:cubicBezTo>
                      <a:lnTo>
                        <a:pt x="201" y="1669"/>
                      </a:lnTo>
                      <a:lnTo>
                        <a:pt x="201" y="1702"/>
                      </a:lnTo>
                      <a:lnTo>
                        <a:pt x="234" y="1969"/>
                      </a:lnTo>
                      <a:cubicBezTo>
                        <a:pt x="267" y="1969"/>
                        <a:pt x="267" y="2002"/>
                        <a:pt x="234" y="2002"/>
                      </a:cubicBezTo>
                      <a:lnTo>
                        <a:pt x="201" y="2102"/>
                      </a:lnTo>
                      <a:lnTo>
                        <a:pt x="167" y="2203"/>
                      </a:lnTo>
                      <a:lnTo>
                        <a:pt x="167" y="2303"/>
                      </a:lnTo>
                      <a:lnTo>
                        <a:pt x="234" y="3003"/>
                      </a:lnTo>
                      <a:lnTo>
                        <a:pt x="267" y="3103"/>
                      </a:lnTo>
                      <a:lnTo>
                        <a:pt x="367" y="3137"/>
                      </a:lnTo>
                      <a:lnTo>
                        <a:pt x="401" y="3137"/>
                      </a:lnTo>
                      <a:lnTo>
                        <a:pt x="468" y="3170"/>
                      </a:lnTo>
                      <a:lnTo>
                        <a:pt x="534" y="3237"/>
                      </a:lnTo>
                      <a:cubicBezTo>
                        <a:pt x="568" y="3270"/>
                        <a:pt x="568" y="3303"/>
                        <a:pt x="568" y="3337"/>
                      </a:cubicBezTo>
                      <a:lnTo>
                        <a:pt x="534" y="3403"/>
                      </a:lnTo>
                      <a:cubicBezTo>
                        <a:pt x="534" y="3403"/>
                        <a:pt x="534" y="3437"/>
                        <a:pt x="501" y="3437"/>
                      </a:cubicBezTo>
                      <a:lnTo>
                        <a:pt x="301" y="3637"/>
                      </a:lnTo>
                      <a:lnTo>
                        <a:pt x="167" y="3904"/>
                      </a:lnTo>
                      <a:lnTo>
                        <a:pt x="134" y="4004"/>
                      </a:lnTo>
                      <a:lnTo>
                        <a:pt x="201" y="3970"/>
                      </a:lnTo>
                      <a:lnTo>
                        <a:pt x="301" y="3970"/>
                      </a:lnTo>
                      <a:lnTo>
                        <a:pt x="367" y="4037"/>
                      </a:lnTo>
                      <a:lnTo>
                        <a:pt x="534" y="4037"/>
                      </a:lnTo>
                      <a:lnTo>
                        <a:pt x="634" y="4137"/>
                      </a:lnTo>
                      <a:cubicBezTo>
                        <a:pt x="668" y="4171"/>
                        <a:pt x="668" y="4171"/>
                        <a:pt x="668" y="4204"/>
                      </a:cubicBezTo>
                      <a:lnTo>
                        <a:pt x="668" y="4337"/>
                      </a:lnTo>
                      <a:lnTo>
                        <a:pt x="668" y="4504"/>
                      </a:lnTo>
                      <a:cubicBezTo>
                        <a:pt x="668" y="4538"/>
                        <a:pt x="668" y="4538"/>
                        <a:pt x="668" y="4571"/>
                      </a:cubicBezTo>
                      <a:lnTo>
                        <a:pt x="534" y="4671"/>
                      </a:lnTo>
                      <a:lnTo>
                        <a:pt x="367" y="4904"/>
                      </a:lnTo>
                      <a:lnTo>
                        <a:pt x="367" y="4938"/>
                      </a:lnTo>
                      <a:cubicBezTo>
                        <a:pt x="367" y="4971"/>
                        <a:pt x="367" y="5005"/>
                        <a:pt x="367" y="5005"/>
                      </a:cubicBezTo>
                      <a:lnTo>
                        <a:pt x="367" y="5071"/>
                      </a:lnTo>
                      <a:cubicBezTo>
                        <a:pt x="334" y="5071"/>
                        <a:pt x="334" y="5105"/>
                        <a:pt x="301" y="5105"/>
                      </a:cubicBezTo>
                      <a:lnTo>
                        <a:pt x="134" y="5105"/>
                      </a:lnTo>
                      <a:lnTo>
                        <a:pt x="67" y="5205"/>
                      </a:lnTo>
                      <a:lnTo>
                        <a:pt x="1" y="5271"/>
                      </a:lnTo>
                      <a:lnTo>
                        <a:pt x="1" y="5371"/>
                      </a:lnTo>
                      <a:cubicBezTo>
                        <a:pt x="34" y="5371"/>
                        <a:pt x="34" y="5371"/>
                        <a:pt x="1" y="5405"/>
                      </a:cubicBezTo>
                      <a:lnTo>
                        <a:pt x="1" y="5538"/>
                      </a:lnTo>
                      <a:lnTo>
                        <a:pt x="34" y="5605"/>
                      </a:lnTo>
                      <a:cubicBezTo>
                        <a:pt x="67" y="5605"/>
                        <a:pt x="67" y="5638"/>
                        <a:pt x="67" y="5672"/>
                      </a:cubicBezTo>
                      <a:lnTo>
                        <a:pt x="67" y="5705"/>
                      </a:lnTo>
                      <a:lnTo>
                        <a:pt x="267" y="5705"/>
                      </a:lnTo>
                      <a:lnTo>
                        <a:pt x="367" y="5738"/>
                      </a:lnTo>
                      <a:lnTo>
                        <a:pt x="534" y="5872"/>
                      </a:lnTo>
                      <a:lnTo>
                        <a:pt x="1602" y="5972"/>
                      </a:lnTo>
                      <a:lnTo>
                        <a:pt x="1935" y="5972"/>
                      </a:lnTo>
                      <a:lnTo>
                        <a:pt x="2903" y="6072"/>
                      </a:lnTo>
                      <a:lnTo>
                        <a:pt x="2936" y="6072"/>
                      </a:lnTo>
                      <a:lnTo>
                        <a:pt x="3069" y="6105"/>
                      </a:lnTo>
                      <a:lnTo>
                        <a:pt x="3236" y="6105"/>
                      </a:lnTo>
                      <a:lnTo>
                        <a:pt x="3370" y="6172"/>
                      </a:lnTo>
                      <a:lnTo>
                        <a:pt x="3937" y="6239"/>
                      </a:lnTo>
                      <a:lnTo>
                        <a:pt x="4137" y="6205"/>
                      </a:lnTo>
                      <a:cubicBezTo>
                        <a:pt x="4170" y="6205"/>
                        <a:pt x="4204" y="6205"/>
                        <a:pt x="4237" y="6239"/>
                      </a:cubicBezTo>
                      <a:lnTo>
                        <a:pt x="4270" y="6239"/>
                      </a:lnTo>
                      <a:lnTo>
                        <a:pt x="4337" y="6272"/>
                      </a:lnTo>
                      <a:lnTo>
                        <a:pt x="4404" y="6272"/>
                      </a:lnTo>
                      <a:cubicBezTo>
                        <a:pt x="4437" y="6272"/>
                        <a:pt x="4470" y="6272"/>
                        <a:pt x="4504" y="6339"/>
                      </a:cubicBezTo>
                      <a:lnTo>
                        <a:pt x="4504" y="6372"/>
                      </a:lnTo>
                      <a:lnTo>
                        <a:pt x="4904" y="6506"/>
                      </a:lnTo>
                      <a:lnTo>
                        <a:pt x="4937" y="6506"/>
                      </a:lnTo>
                      <a:lnTo>
                        <a:pt x="5104" y="6606"/>
                      </a:lnTo>
                      <a:lnTo>
                        <a:pt x="5204" y="6672"/>
                      </a:lnTo>
                      <a:lnTo>
                        <a:pt x="5238" y="6672"/>
                      </a:lnTo>
                      <a:lnTo>
                        <a:pt x="5304" y="6772"/>
                      </a:lnTo>
                      <a:lnTo>
                        <a:pt x="5304" y="6806"/>
                      </a:lnTo>
                      <a:lnTo>
                        <a:pt x="5338" y="6839"/>
                      </a:lnTo>
                      <a:lnTo>
                        <a:pt x="5404" y="6873"/>
                      </a:lnTo>
                      <a:lnTo>
                        <a:pt x="5671" y="6906"/>
                      </a:lnTo>
                      <a:lnTo>
                        <a:pt x="5805" y="6939"/>
                      </a:lnTo>
                      <a:lnTo>
                        <a:pt x="5871" y="7006"/>
                      </a:lnTo>
                      <a:cubicBezTo>
                        <a:pt x="5905" y="7039"/>
                        <a:pt x="5938" y="7073"/>
                        <a:pt x="5938" y="7106"/>
                      </a:cubicBezTo>
                      <a:lnTo>
                        <a:pt x="5938" y="7139"/>
                      </a:lnTo>
                      <a:lnTo>
                        <a:pt x="5971" y="7173"/>
                      </a:lnTo>
                      <a:lnTo>
                        <a:pt x="6372" y="7173"/>
                      </a:lnTo>
                      <a:lnTo>
                        <a:pt x="7139" y="7373"/>
                      </a:lnTo>
                      <a:lnTo>
                        <a:pt x="7906" y="7473"/>
                      </a:lnTo>
                      <a:lnTo>
                        <a:pt x="8373" y="7473"/>
                      </a:lnTo>
                      <a:lnTo>
                        <a:pt x="8507" y="7406"/>
                      </a:lnTo>
                      <a:lnTo>
                        <a:pt x="8507" y="7340"/>
                      </a:lnTo>
                      <a:lnTo>
                        <a:pt x="8507" y="7139"/>
                      </a:lnTo>
                      <a:cubicBezTo>
                        <a:pt x="8507" y="7139"/>
                        <a:pt x="8540" y="7106"/>
                        <a:pt x="8540" y="7106"/>
                      </a:cubicBezTo>
                      <a:lnTo>
                        <a:pt x="8673" y="6973"/>
                      </a:lnTo>
                      <a:lnTo>
                        <a:pt x="9240" y="6973"/>
                      </a:lnTo>
                      <a:lnTo>
                        <a:pt x="9307" y="6906"/>
                      </a:lnTo>
                      <a:lnTo>
                        <a:pt x="9374" y="6873"/>
                      </a:lnTo>
                      <a:lnTo>
                        <a:pt x="9507" y="6873"/>
                      </a:lnTo>
                      <a:lnTo>
                        <a:pt x="9641" y="6939"/>
                      </a:lnTo>
                      <a:lnTo>
                        <a:pt x="9507" y="6839"/>
                      </a:lnTo>
                      <a:lnTo>
                        <a:pt x="9474" y="6772"/>
                      </a:lnTo>
                      <a:cubicBezTo>
                        <a:pt x="9474" y="6739"/>
                        <a:pt x="9474" y="6739"/>
                        <a:pt x="9474" y="6706"/>
                      </a:cubicBezTo>
                      <a:lnTo>
                        <a:pt x="9474" y="6672"/>
                      </a:lnTo>
                      <a:cubicBezTo>
                        <a:pt x="9474" y="6639"/>
                        <a:pt x="9474" y="6639"/>
                        <a:pt x="9474" y="6639"/>
                      </a:cubicBezTo>
                      <a:lnTo>
                        <a:pt x="9507" y="6539"/>
                      </a:lnTo>
                      <a:lnTo>
                        <a:pt x="9507" y="6439"/>
                      </a:lnTo>
                      <a:lnTo>
                        <a:pt x="9407" y="6172"/>
                      </a:lnTo>
                      <a:lnTo>
                        <a:pt x="9374" y="5905"/>
                      </a:lnTo>
                      <a:lnTo>
                        <a:pt x="9274" y="5872"/>
                      </a:lnTo>
                      <a:cubicBezTo>
                        <a:pt x="9240" y="5838"/>
                        <a:pt x="9207" y="5805"/>
                        <a:pt x="9207" y="5772"/>
                      </a:cubicBezTo>
                      <a:lnTo>
                        <a:pt x="9207" y="5738"/>
                      </a:lnTo>
                      <a:lnTo>
                        <a:pt x="9074" y="5738"/>
                      </a:lnTo>
                      <a:lnTo>
                        <a:pt x="9040" y="5705"/>
                      </a:lnTo>
                      <a:cubicBezTo>
                        <a:pt x="9007" y="5705"/>
                        <a:pt x="9007" y="5672"/>
                        <a:pt x="9040" y="5672"/>
                      </a:cubicBezTo>
                      <a:lnTo>
                        <a:pt x="8874" y="5638"/>
                      </a:lnTo>
                      <a:cubicBezTo>
                        <a:pt x="8840" y="5638"/>
                        <a:pt x="8807" y="5605"/>
                        <a:pt x="8807" y="5572"/>
                      </a:cubicBezTo>
                      <a:lnTo>
                        <a:pt x="8807" y="5438"/>
                      </a:lnTo>
                      <a:cubicBezTo>
                        <a:pt x="8773" y="5405"/>
                        <a:pt x="8773" y="5405"/>
                        <a:pt x="8807" y="5371"/>
                      </a:cubicBezTo>
                      <a:lnTo>
                        <a:pt x="8840" y="5238"/>
                      </a:lnTo>
                      <a:lnTo>
                        <a:pt x="8874" y="5071"/>
                      </a:lnTo>
                      <a:lnTo>
                        <a:pt x="8874" y="5005"/>
                      </a:lnTo>
                      <a:lnTo>
                        <a:pt x="8874" y="4971"/>
                      </a:lnTo>
                      <a:lnTo>
                        <a:pt x="8874" y="4904"/>
                      </a:lnTo>
                      <a:lnTo>
                        <a:pt x="8874" y="4871"/>
                      </a:lnTo>
                      <a:lnTo>
                        <a:pt x="8940" y="4838"/>
                      </a:lnTo>
                      <a:lnTo>
                        <a:pt x="8940" y="4804"/>
                      </a:lnTo>
                      <a:lnTo>
                        <a:pt x="8974" y="4771"/>
                      </a:lnTo>
                      <a:cubicBezTo>
                        <a:pt x="8974" y="4771"/>
                        <a:pt x="9007" y="4771"/>
                        <a:pt x="9007" y="4738"/>
                      </a:cubicBezTo>
                      <a:lnTo>
                        <a:pt x="9441" y="4738"/>
                      </a:lnTo>
                      <a:lnTo>
                        <a:pt x="9507" y="4704"/>
                      </a:lnTo>
                      <a:lnTo>
                        <a:pt x="9707" y="4538"/>
                      </a:lnTo>
                      <a:lnTo>
                        <a:pt x="9707" y="4504"/>
                      </a:lnTo>
                      <a:lnTo>
                        <a:pt x="9774" y="4437"/>
                      </a:lnTo>
                      <a:lnTo>
                        <a:pt x="9774" y="4404"/>
                      </a:lnTo>
                      <a:lnTo>
                        <a:pt x="9774" y="4304"/>
                      </a:lnTo>
                      <a:lnTo>
                        <a:pt x="9808" y="4071"/>
                      </a:lnTo>
                      <a:lnTo>
                        <a:pt x="9808" y="4037"/>
                      </a:lnTo>
                      <a:lnTo>
                        <a:pt x="9808" y="4004"/>
                      </a:lnTo>
                      <a:lnTo>
                        <a:pt x="9908" y="3804"/>
                      </a:lnTo>
                      <a:lnTo>
                        <a:pt x="10108" y="3604"/>
                      </a:lnTo>
                      <a:lnTo>
                        <a:pt x="10008" y="3570"/>
                      </a:lnTo>
                      <a:lnTo>
                        <a:pt x="10041" y="3537"/>
                      </a:lnTo>
                      <a:lnTo>
                        <a:pt x="9908" y="3604"/>
                      </a:lnTo>
                      <a:lnTo>
                        <a:pt x="9641" y="3604"/>
                      </a:lnTo>
                      <a:lnTo>
                        <a:pt x="9474" y="3537"/>
                      </a:lnTo>
                      <a:lnTo>
                        <a:pt x="9441" y="3537"/>
                      </a:lnTo>
                      <a:lnTo>
                        <a:pt x="9307" y="3437"/>
                      </a:lnTo>
                      <a:lnTo>
                        <a:pt x="9074" y="3437"/>
                      </a:lnTo>
                      <a:cubicBezTo>
                        <a:pt x="9040" y="3437"/>
                        <a:pt x="9007" y="3403"/>
                        <a:pt x="9007" y="3370"/>
                      </a:cubicBezTo>
                      <a:lnTo>
                        <a:pt x="8874" y="2970"/>
                      </a:lnTo>
                      <a:lnTo>
                        <a:pt x="8740" y="2269"/>
                      </a:lnTo>
                      <a:lnTo>
                        <a:pt x="8573" y="2136"/>
                      </a:lnTo>
                      <a:lnTo>
                        <a:pt x="8507" y="2136"/>
                      </a:lnTo>
                      <a:lnTo>
                        <a:pt x="8440" y="2102"/>
                      </a:lnTo>
                      <a:cubicBezTo>
                        <a:pt x="8407" y="2102"/>
                        <a:pt x="8407" y="2102"/>
                        <a:pt x="8407" y="2069"/>
                      </a:cubicBezTo>
                      <a:lnTo>
                        <a:pt x="8073" y="1669"/>
                      </a:lnTo>
                      <a:cubicBezTo>
                        <a:pt x="8073" y="1635"/>
                        <a:pt x="8073" y="1635"/>
                        <a:pt x="8073" y="1602"/>
                      </a:cubicBezTo>
                      <a:lnTo>
                        <a:pt x="8040" y="1369"/>
                      </a:lnTo>
                      <a:lnTo>
                        <a:pt x="7940" y="1369"/>
                      </a:lnTo>
                      <a:lnTo>
                        <a:pt x="7873" y="1302"/>
                      </a:lnTo>
                      <a:lnTo>
                        <a:pt x="7573" y="1302"/>
                      </a:lnTo>
                      <a:lnTo>
                        <a:pt x="7573" y="1369"/>
                      </a:lnTo>
                      <a:cubicBezTo>
                        <a:pt x="7573" y="1402"/>
                        <a:pt x="7573" y="1402"/>
                        <a:pt x="7539" y="1402"/>
                      </a:cubicBezTo>
                      <a:lnTo>
                        <a:pt x="7506" y="1435"/>
                      </a:lnTo>
                      <a:lnTo>
                        <a:pt x="7473" y="1502"/>
                      </a:lnTo>
                      <a:cubicBezTo>
                        <a:pt x="7473" y="1502"/>
                        <a:pt x="7473" y="1502"/>
                        <a:pt x="7439" y="1535"/>
                      </a:cubicBezTo>
                      <a:lnTo>
                        <a:pt x="7272" y="1602"/>
                      </a:lnTo>
                      <a:lnTo>
                        <a:pt x="6972" y="1602"/>
                      </a:lnTo>
                      <a:lnTo>
                        <a:pt x="6572" y="1435"/>
                      </a:lnTo>
                      <a:lnTo>
                        <a:pt x="6372" y="1335"/>
                      </a:lnTo>
                      <a:lnTo>
                        <a:pt x="6138" y="1202"/>
                      </a:lnTo>
                      <a:cubicBezTo>
                        <a:pt x="6138" y="1202"/>
                        <a:pt x="6105" y="1168"/>
                        <a:pt x="6105" y="1135"/>
                      </a:cubicBezTo>
                      <a:lnTo>
                        <a:pt x="6005" y="1135"/>
                      </a:lnTo>
                      <a:cubicBezTo>
                        <a:pt x="5971" y="1135"/>
                        <a:pt x="5971" y="1102"/>
                        <a:pt x="5938" y="1102"/>
                      </a:cubicBezTo>
                      <a:cubicBezTo>
                        <a:pt x="5938" y="1135"/>
                        <a:pt x="5905" y="1135"/>
                        <a:pt x="5871" y="1135"/>
                      </a:cubicBezTo>
                      <a:lnTo>
                        <a:pt x="5738" y="1135"/>
                      </a:lnTo>
                      <a:lnTo>
                        <a:pt x="5638" y="1202"/>
                      </a:lnTo>
                      <a:lnTo>
                        <a:pt x="5605" y="1202"/>
                      </a:lnTo>
                      <a:cubicBezTo>
                        <a:pt x="5605" y="1235"/>
                        <a:pt x="5571" y="1235"/>
                        <a:pt x="5571" y="1235"/>
                      </a:cubicBezTo>
                      <a:lnTo>
                        <a:pt x="5471" y="1269"/>
                      </a:lnTo>
                      <a:lnTo>
                        <a:pt x="5404" y="1269"/>
                      </a:lnTo>
                      <a:lnTo>
                        <a:pt x="5371" y="1302"/>
                      </a:lnTo>
                      <a:lnTo>
                        <a:pt x="5271" y="1302"/>
                      </a:lnTo>
                      <a:lnTo>
                        <a:pt x="5171" y="1235"/>
                      </a:lnTo>
                      <a:lnTo>
                        <a:pt x="5071" y="1102"/>
                      </a:lnTo>
                      <a:lnTo>
                        <a:pt x="4837" y="1102"/>
                      </a:lnTo>
                      <a:lnTo>
                        <a:pt x="4637" y="1035"/>
                      </a:lnTo>
                      <a:lnTo>
                        <a:pt x="4437" y="935"/>
                      </a:lnTo>
                      <a:cubicBezTo>
                        <a:pt x="4437" y="935"/>
                        <a:pt x="4404" y="902"/>
                        <a:pt x="4404" y="902"/>
                      </a:cubicBezTo>
                      <a:lnTo>
                        <a:pt x="4304" y="735"/>
                      </a:lnTo>
                      <a:lnTo>
                        <a:pt x="4170" y="568"/>
                      </a:lnTo>
                      <a:lnTo>
                        <a:pt x="3937" y="201"/>
                      </a:lnTo>
                      <a:lnTo>
                        <a:pt x="3837" y="168"/>
                      </a:lnTo>
                      <a:lnTo>
                        <a:pt x="3703" y="168"/>
                      </a:lnTo>
                      <a:lnTo>
                        <a:pt x="3403" y="268"/>
                      </a:lnTo>
                      <a:lnTo>
                        <a:pt x="3236" y="268"/>
                      </a:lnTo>
                      <a:lnTo>
                        <a:pt x="3136" y="234"/>
                      </a:lnTo>
                      <a:cubicBezTo>
                        <a:pt x="3103" y="234"/>
                        <a:pt x="3103" y="234"/>
                        <a:pt x="3069" y="201"/>
                      </a:cubicBezTo>
                      <a:lnTo>
                        <a:pt x="3003" y="134"/>
                      </a:lnTo>
                      <a:lnTo>
                        <a:pt x="2969" y="68"/>
                      </a:lnTo>
                      <a:lnTo>
                        <a:pt x="2836" y="34"/>
                      </a:lnTo>
                      <a:lnTo>
                        <a:pt x="2736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61" name="Google Shape;127;p15"/>
                <p:cNvSpPr/>
                <p:nvPr/>
              </p:nvSpPr>
              <p:spPr>
                <a:xfrm>
                  <a:off x="3187276" y="3158081"/>
                  <a:ext cx="3681" cy="247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1" h="68" extrusionOk="0">
                      <a:moveTo>
                        <a:pt x="0" y="0"/>
                      </a:moveTo>
                      <a:lnTo>
                        <a:pt x="0" y="67"/>
                      </a:lnTo>
                      <a:lnTo>
                        <a:pt x="100" y="3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62" name="Google Shape;128;p15"/>
                <p:cNvSpPr/>
                <p:nvPr/>
              </p:nvSpPr>
              <p:spPr>
                <a:xfrm>
                  <a:off x="3156880" y="2966011"/>
                  <a:ext cx="448638" cy="2638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310" h="7239" extrusionOk="0">
                      <a:moveTo>
                        <a:pt x="4237" y="2669"/>
                      </a:moveTo>
                      <a:cubicBezTo>
                        <a:pt x="4370" y="2669"/>
                        <a:pt x="4370" y="2869"/>
                        <a:pt x="4237" y="2869"/>
                      </a:cubicBezTo>
                      <a:cubicBezTo>
                        <a:pt x="4137" y="2869"/>
                        <a:pt x="4137" y="2669"/>
                        <a:pt x="4237" y="2669"/>
                      </a:cubicBezTo>
                      <a:close/>
                      <a:moveTo>
                        <a:pt x="9507" y="0"/>
                      </a:moveTo>
                      <a:lnTo>
                        <a:pt x="9274" y="67"/>
                      </a:lnTo>
                      <a:lnTo>
                        <a:pt x="9174" y="100"/>
                      </a:lnTo>
                      <a:lnTo>
                        <a:pt x="9040" y="100"/>
                      </a:lnTo>
                      <a:lnTo>
                        <a:pt x="8807" y="200"/>
                      </a:lnTo>
                      <a:lnTo>
                        <a:pt x="8707" y="334"/>
                      </a:lnTo>
                      <a:cubicBezTo>
                        <a:pt x="8707" y="334"/>
                        <a:pt x="8707" y="367"/>
                        <a:pt x="8707" y="400"/>
                      </a:cubicBezTo>
                      <a:lnTo>
                        <a:pt x="8640" y="500"/>
                      </a:lnTo>
                      <a:lnTo>
                        <a:pt x="8640" y="534"/>
                      </a:lnTo>
                      <a:lnTo>
                        <a:pt x="8640" y="701"/>
                      </a:lnTo>
                      <a:lnTo>
                        <a:pt x="8607" y="867"/>
                      </a:lnTo>
                      <a:lnTo>
                        <a:pt x="8573" y="1067"/>
                      </a:lnTo>
                      <a:lnTo>
                        <a:pt x="8240" y="1701"/>
                      </a:lnTo>
                      <a:lnTo>
                        <a:pt x="8073" y="1968"/>
                      </a:lnTo>
                      <a:lnTo>
                        <a:pt x="7906" y="2135"/>
                      </a:lnTo>
                      <a:lnTo>
                        <a:pt x="7839" y="2202"/>
                      </a:lnTo>
                      <a:lnTo>
                        <a:pt x="7539" y="2202"/>
                      </a:lnTo>
                      <a:lnTo>
                        <a:pt x="7439" y="2268"/>
                      </a:lnTo>
                      <a:lnTo>
                        <a:pt x="7239" y="2268"/>
                      </a:lnTo>
                      <a:lnTo>
                        <a:pt x="7172" y="2202"/>
                      </a:lnTo>
                      <a:lnTo>
                        <a:pt x="7005" y="2102"/>
                      </a:lnTo>
                      <a:lnTo>
                        <a:pt x="6872" y="2068"/>
                      </a:lnTo>
                      <a:lnTo>
                        <a:pt x="6605" y="1901"/>
                      </a:lnTo>
                      <a:cubicBezTo>
                        <a:pt x="6605" y="1901"/>
                        <a:pt x="6572" y="1901"/>
                        <a:pt x="6572" y="1868"/>
                      </a:cubicBezTo>
                      <a:cubicBezTo>
                        <a:pt x="6572" y="1868"/>
                        <a:pt x="6572" y="1901"/>
                        <a:pt x="6538" y="1901"/>
                      </a:cubicBezTo>
                      <a:lnTo>
                        <a:pt x="6472" y="1968"/>
                      </a:lnTo>
                      <a:lnTo>
                        <a:pt x="6338" y="1968"/>
                      </a:lnTo>
                      <a:lnTo>
                        <a:pt x="5604" y="2035"/>
                      </a:lnTo>
                      <a:lnTo>
                        <a:pt x="5571" y="2035"/>
                      </a:lnTo>
                      <a:lnTo>
                        <a:pt x="5404" y="2001"/>
                      </a:lnTo>
                      <a:lnTo>
                        <a:pt x="4670" y="1768"/>
                      </a:lnTo>
                      <a:lnTo>
                        <a:pt x="3903" y="1668"/>
                      </a:lnTo>
                      <a:cubicBezTo>
                        <a:pt x="3870" y="1668"/>
                        <a:pt x="3870" y="1668"/>
                        <a:pt x="3836" y="1635"/>
                      </a:cubicBezTo>
                      <a:lnTo>
                        <a:pt x="3770" y="1568"/>
                      </a:lnTo>
                      <a:lnTo>
                        <a:pt x="3603" y="1768"/>
                      </a:lnTo>
                      <a:lnTo>
                        <a:pt x="3536" y="1768"/>
                      </a:lnTo>
                      <a:lnTo>
                        <a:pt x="3203" y="1835"/>
                      </a:lnTo>
                      <a:lnTo>
                        <a:pt x="3169" y="1835"/>
                      </a:lnTo>
                      <a:lnTo>
                        <a:pt x="2435" y="1768"/>
                      </a:lnTo>
                      <a:lnTo>
                        <a:pt x="2269" y="1768"/>
                      </a:lnTo>
                      <a:lnTo>
                        <a:pt x="2169" y="1701"/>
                      </a:lnTo>
                      <a:lnTo>
                        <a:pt x="2069" y="1668"/>
                      </a:lnTo>
                      <a:lnTo>
                        <a:pt x="2035" y="1668"/>
                      </a:lnTo>
                      <a:lnTo>
                        <a:pt x="1902" y="1568"/>
                      </a:lnTo>
                      <a:lnTo>
                        <a:pt x="1768" y="1501"/>
                      </a:lnTo>
                      <a:lnTo>
                        <a:pt x="1768" y="1601"/>
                      </a:lnTo>
                      <a:cubicBezTo>
                        <a:pt x="1802" y="1601"/>
                        <a:pt x="1802" y="1635"/>
                        <a:pt x="1768" y="1635"/>
                      </a:cubicBezTo>
                      <a:lnTo>
                        <a:pt x="1735" y="1701"/>
                      </a:lnTo>
                      <a:cubicBezTo>
                        <a:pt x="1735" y="1701"/>
                        <a:pt x="1702" y="1735"/>
                        <a:pt x="1702" y="1735"/>
                      </a:cubicBezTo>
                      <a:lnTo>
                        <a:pt x="1635" y="1768"/>
                      </a:lnTo>
                      <a:lnTo>
                        <a:pt x="1501" y="1768"/>
                      </a:lnTo>
                      <a:lnTo>
                        <a:pt x="1401" y="1735"/>
                      </a:lnTo>
                      <a:cubicBezTo>
                        <a:pt x="1368" y="1735"/>
                        <a:pt x="1368" y="1701"/>
                        <a:pt x="1368" y="1701"/>
                      </a:cubicBezTo>
                      <a:lnTo>
                        <a:pt x="1301" y="1668"/>
                      </a:lnTo>
                      <a:lnTo>
                        <a:pt x="1101" y="1901"/>
                      </a:lnTo>
                      <a:lnTo>
                        <a:pt x="1001" y="2102"/>
                      </a:lnTo>
                      <a:lnTo>
                        <a:pt x="968" y="2302"/>
                      </a:lnTo>
                      <a:lnTo>
                        <a:pt x="968" y="2402"/>
                      </a:lnTo>
                      <a:lnTo>
                        <a:pt x="968" y="2468"/>
                      </a:lnTo>
                      <a:cubicBezTo>
                        <a:pt x="968" y="2502"/>
                        <a:pt x="968" y="2502"/>
                        <a:pt x="968" y="2535"/>
                      </a:cubicBezTo>
                      <a:lnTo>
                        <a:pt x="934" y="2569"/>
                      </a:lnTo>
                      <a:cubicBezTo>
                        <a:pt x="934" y="2602"/>
                        <a:pt x="934" y="2602"/>
                        <a:pt x="934" y="2602"/>
                      </a:cubicBezTo>
                      <a:lnTo>
                        <a:pt x="901" y="2669"/>
                      </a:lnTo>
                      <a:lnTo>
                        <a:pt x="868" y="2702"/>
                      </a:lnTo>
                      <a:lnTo>
                        <a:pt x="734" y="2835"/>
                      </a:lnTo>
                      <a:lnTo>
                        <a:pt x="634" y="2902"/>
                      </a:lnTo>
                      <a:lnTo>
                        <a:pt x="534" y="2935"/>
                      </a:lnTo>
                      <a:lnTo>
                        <a:pt x="134" y="2935"/>
                      </a:lnTo>
                      <a:lnTo>
                        <a:pt x="67" y="3002"/>
                      </a:lnTo>
                      <a:lnTo>
                        <a:pt x="67" y="3036"/>
                      </a:lnTo>
                      <a:lnTo>
                        <a:pt x="67" y="3169"/>
                      </a:lnTo>
                      <a:cubicBezTo>
                        <a:pt x="67" y="3169"/>
                        <a:pt x="67" y="3202"/>
                        <a:pt x="67" y="3202"/>
                      </a:cubicBezTo>
                      <a:lnTo>
                        <a:pt x="0" y="3503"/>
                      </a:lnTo>
                      <a:lnTo>
                        <a:pt x="0" y="3569"/>
                      </a:lnTo>
                      <a:lnTo>
                        <a:pt x="134" y="3603"/>
                      </a:lnTo>
                      <a:cubicBezTo>
                        <a:pt x="167" y="3603"/>
                        <a:pt x="201" y="3636"/>
                        <a:pt x="201" y="3636"/>
                      </a:cubicBezTo>
                      <a:lnTo>
                        <a:pt x="201" y="3703"/>
                      </a:lnTo>
                      <a:lnTo>
                        <a:pt x="434" y="3703"/>
                      </a:lnTo>
                      <a:lnTo>
                        <a:pt x="434" y="3736"/>
                      </a:lnTo>
                      <a:cubicBezTo>
                        <a:pt x="467" y="3736"/>
                        <a:pt x="467" y="3769"/>
                        <a:pt x="467" y="3803"/>
                      </a:cubicBezTo>
                      <a:lnTo>
                        <a:pt x="467" y="3869"/>
                      </a:lnTo>
                      <a:lnTo>
                        <a:pt x="534" y="3903"/>
                      </a:lnTo>
                      <a:lnTo>
                        <a:pt x="567" y="3903"/>
                      </a:lnTo>
                      <a:cubicBezTo>
                        <a:pt x="601" y="3936"/>
                        <a:pt x="601" y="3936"/>
                        <a:pt x="601" y="3970"/>
                      </a:cubicBezTo>
                      <a:lnTo>
                        <a:pt x="601" y="4070"/>
                      </a:lnTo>
                      <a:lnTo>
                        <a:pt x="634" y="4236"/>
                      </a:lnTo>
                      <a:lnTo>
                        <a:pt x="734" y="4537"/>
                      </a:lnTo>
                      <a:lnTo>
                        <a:pt x="734" y="4570"/>
                      </a:lnTo>
                      <a:lnTo>
                        <a:pt x="734" y="4670"/>
                      </a:lnTo>
                      <a:lnTo>
                        <a:pt x="734" y="4703"/>
                      </a:lnTo>
                      <a:lnTo>
                        <a:pt x="701" y="4803"/>
                      </a:lnTo>
                      <a:lnTo>
                        <a:pt x="701" y="4837"/>
                      </a:lnTo>
                      <a:lnTo>
                        <a:pt x="834" y="4970"/>
                      </a:lnTo>
                      <a:lnTo>
                        <a:pt x="868" y="4904"/>
                      </a:lnTo>
                      <a:cubicBezTo>
                        <a:pt x="868" y="4870"/>
                        <a:pt x="901" y="4870"/>
                        <a:pt x="934" y="4837"/>
                      </a:cubicBezTo>
                      <a:lnTo>
                        <a:pt x="1034" y="4803"/>
                      </a:lnTo>
                      <a:lnTo>
                        <a:pt x="1068" y="4803"/>
                      </a:lnTo>
                      <a:lnTo>
                        <a:pt x="1101" y="4770"/>
                      </a:lnTo>
                      <a:cubicBezTo>
                        <a:pt x="1168" y="4770"/>
                        <a:pt x="1201" y="4770"/>
                        <a:pt x="1235" y="4837"/>
                      </a:cubicBezTo>
                      <a:lnTo>
                        <a:pt x="1268" y="4937"/>
                      </a:lnTo>
                      <a:lnTo>
                        <a:pt x="1301" y="5104"/>
                      </a:lnTo>
                      <a:lnTo>
                        <a:pt x="1368" y="5137"/>
                      </a:lnTo>
                      <a:lnTo>
                        <a:pt x="1435" y="5137"/>
                      </a:lnTo>
                      <a:lnTo>
                        <a:pt x="1535" y="5170"/>
                      </a:lnTo>
                      <a:lnTo>
                        <a:pt x="1568" y="5170"/>
                      </a:lnTo>
                      <a:cubicBezTo>
                        <a:pt x="1568" y="5154"/>
                        <a:pt x="1577" y="5145"/>
                        <a:pt x="1585" y="5145"/>
                      </a:cubicBezTo>
                      <a:cubicBezTo>
                        <a:pt x="1593" y="5145"/>
                        <a:pt x="1602" y="5154"/>
                        <a:pt x="1602" y="5170"/>
                      </a:cubicBezTo>
                      <a:lnTo>
                        <a:pt x="1635" y="5170"/>
                      </a:lnTo>
                      <a:lnTo>
                        <a:pt x="1735" y="5237"/>
                      </a:lnTo>
                      <a:lnTo>
                        <a:pt x="1768" y="5137"/>
                      </a:lnTo>
                      <a:cubicBezTo>
                        <a:pt x="1768" y="5137"/>
                        <a:pt x="1802" y="5137"/>
                        <a:pt x="1835" y="5104"/>
                      </a:cubicBezTo>
                      <a:lnTo>
                        <a:pt x="2035" y="5070"/>
                      </a:lnTo>
                      <a:lnTo>
                        <a:pt x="2069" y="5070"/>
                      </a:lnTo>
                      <a:lnTo>
                        <a:pt x="2469" y="5104"/>
                      </a:lnTo>
                      <a:lnTo>
                        <a:pt x="3203" y="5170"/>
                      </a:lnTo>
                      <a:lnTo>
                        <a:pt x="3336" y="5204"/>
                      </a:lnTo>
                      <a:cubicBezTo>
                        <a:pt x="3369" y="5204"/>
                        <a:pt x="3436" y="5237"/>
                        <a:pt x="3436" y="5304"/>
                      </a:cubicBezTo>
                      <a:cubicBezTo>
                        <a:pt x="3436" y="5304"/>
                        <a:pt x="3436" y="5337"/>
                        <a:pt x="3436" y="5337"/>
                      </a:cubicBezTo>
                      <a:cubicBezTo>
                        <a:pt x="3436" y="5337"/>
                        <a:pt x="3436" y="5371"/>
                        <a:pt x="3470" y="5371"/>
                      </a:cubicBezTo>
                      <a:lnTo>
                        <a:pt x="3636" y="5337"/>
                      </a:lnTo>
                      <a:lnTo>
                        <a:pt x="3670" y="5337"/>
                      </a:lnTo>
                      <a:lnTo>
                        <a:pt x="4404" y="5437"/>
                      </a:lnTo>
                      <a:lnTo>
                        <a:pt x="4804" y="5537"/>
                      </a:lnTo>
                      <a:lnTo>
                        <a:pt x="5037" y="5604"/>
                      </a:lnTo>
                      <a:lnTo>
                        <a:pt x="5204" y="5671"/>
                      </a:lnTo>
                      <a:lnTo>
                        <a:pt x="5404" y="5671"/>
                      </a:lnTo>
                      <a:cubicBezTo>
                        <a:pt x="5421" y="5654"/>
                        <a:pt x="5438" y="5646"/>
                        <a:pt x="5450" y="5646"/>
                      </a:cubicBezTo>
                      <a:cubicBezTo>
                        <a:pt x="5463" y="5646"/>
                        <a:pt x="5471" y="5654"/>
                        <a:pt x="5471" y="5671"/>
                      </a:cubicBezTo>
                      <a:lnTo>
                        <a:pt x="5571" y="5704"/>
                      </a:lnTo>
                      <a:lnTo>
                        <a:pt x="5905" y="5804"/>
                      </a:lnTo>
                      <a:lnTo>
                        <a:pt x="5905" y="5771"/>
                      </a:lnTo>
                      <a:lnTo>
                        <a:pt x="5971" y="5671"/>
                      </a:lnTo>
                      <a:lnTo>
                        <a:pt x="6205" y="5304"/>
                      </a:lnTo>
                      <a:lnTo>
                        <a:pt x="6205" y="5270"/>
                      </a:lnTo>
                      <a:lnTo>
                        <a:pt x="6205" y="5104"/>
                      </a:lnTo>
                      <a:cubicBezTo>
                        <a:pt x="6205" y="5104"/>
                        <a:pt x="6205" y="5070"/>
                        <a:pt x="6238" y="5037"/>
                      </a:cubicBezTo>
                      <a:lnTo>
                        <a:pt x="6272" y="5004"/>
                      </a:lnTo>
                      <a:lnTo>
                        <a:pt x="6338" y="4970"/>
                      </a:lnTo>
                      <a:lnTo>
                        <a:pt x="6438" y="4970"/>
                      </a:lnTo>
                      <a:lnTo>
                        <a:pt x="6672" y="5004"/>
                      </a:lnTo>
                      <a:cubicBezTo>
                        <a:pt x="6688" y="4987"/>
                        <a:pt x="6705" y="4979"/>
                        <a:pt x="6726" y="4979"/>
                      </a:cubicBezTo>
                      <a:cubicBezTo>
                        <a:pt x="6747" y="4979"/>
                        <a:pt x="6772" y="4987"/>
                        <a:pt x="6805" y="5004"/>
                      </a:cubicBezTo>
                      <a:lnTo>
                        <a:pt x="6839" y="5037"/>
                      </a:lnTo>
                      <a:lnTo>
                        <a:pt x="6839" y="5070"/>
                      </a:lnTo>
                      <a:lnTo>
                        <a:pt x="6872" y="5004"/>
                      </a:lnTo>
                      <a:lnTo>
                        <a:pt x="7339" y="4670"/>
                      </a:lnTo>
                      <a:lnTo>
                        <a:pt x="7472" y="4537"/>
                      </a:lnTo>
                      <a:cubicBezTo>
                        <a:pt x="7472" y="4537"/>
                        <a:pt x="7487" y="4522"/>
                        <a:pt x="7507" y="4522"/>
                      </a:cubicBezTo>
                      <a:cubicBezTo>
                        <a:pt x="7517" y="4522"/>
                        <a:pt x="7528" y="4525"/>
                        <a:pt x="7539" y="4537"/>
                      </a:cubicBezTo>
                      <a:cubicBezTo>
                        <a:pt x="7572" y="4537"/>
                        <a:pt x="7606" y="4537"/>
                        <a:pt x="7606" y="4570"/>
                      </a:cubicBezTo>
                      <a:lnTo>
                        <a:pt x="7606" y="4603"/>
                      </a:lnTo>
                      <a:lnTo>
                        <a:pt x="7606" y="4637"/>
                      </a:lnTo>
                      <a:lnTo>
                        <a:pt x="7739" y="5237"/>
                      </a:lnTo>
                      <a:lnTo>
                        <a:pt x="7873" y="5504"/>
                      </a:lnTo>
                      <a:lnTo>
                        <a:pt x="7973" y="5571"/>
                      </a:lnTo>
                      <a:lnTo>
                        <a:pt x="8106" y="5604"/>
                      </a:lnTo>
                      <a:lnTo>
                        <a:pt x="8573" y="5604"/>
                      </a:lnTo>
                      <a:lnTo>
                        <a:pt x="8640" y="5637"/>
                      </a:lnTo>
                      <a:lnTo>
                        <a:pt x="8840" y="5671"/>
                      </a:lnTo>
                      <a:lnTo>
                        <a:pt x="8940" y="5704"/>
                      </a:lnTo>
                      <a:lnTo>
                        <a:pt x="8973" y="5737"/>
                      </a:lnTo>
                      <a:cubicBezTo>
                        <a:pt x="9007" y="5771"/>
                        <a:pt x="9007" y="5771"/>
                        <a:pt x="9007" y="5771"/>
                      </a:cubicBezTo>
                      <a:lnTo>
                        <a:pt x="9007" y="5871"/>
                      </a:lnTo>
                      <a:lnTo>
                        <a:pt x="9007" y="6104"/>
                      </a:lnTo>
                      <a:lnTo>
                        <a:pt x="9040" y="6204"/>
                      </a:lnTo>
                      <a:lnTo>
                        <a:pt x="9040" y="6905"/>
                      </a:lnTo>
                      <a:lnTo>
                        <a:pt x="9107" y="6905"/>
                      </a:lnTo>
                      <a:cubicBezTo>
                        <a:pt x="9174" y="6905"/>
                        <a:pt x="9207" y="6938"/>
                        <a:pt x="9207" y="6972"/>
                      </a:cubicBezTo>
                      <a:lnTo>
                        <a:pt x="9207" y="7172"/>
                      </a:lnTo>
                      <a:lnTo>
                        <a:pt x="9474" y="7239"/>
                      </a:lnTo>
                      <a:lnTo>
                        <a:pt x="9507" y="7105"/>
                      </a:lnTo>
                      <a:lnTo>
                        <a:pt x="9507" y="7072"/>
                      </a:lnTo>
                      <a:lnTo>
                        <a:pt x="9507" y="7038"/>
                      </a:lnTo>
                      <a:lnTo>
                        <a:pt x="9507" y="7005"/>
                      </a:lnTo>
                      <a:cubicBezTo>
                        <a:pt x="9507" y="6972"/>
                        <a:pt x="9507" y="6972"/>
                        <a:pt x="9507" y="6938"/>
                      </a:cubicBezTo>
                      <a:lnTo>
                        <a:pt x="9541" y="6872"/>
                      </a:lnTo>
                      <a:lnTo>
                        <a:pt x="9607" y="6772"/>
                      </a:lnTo>
                      <a:lnTo>
                        <a:pt x="9707" y="6705"/>
                      </a:lnTo>
                      <a:lnTo>
                        <a:pt x="9841" y="6605"/>
                      </a:lnTo>
                      <a:lnTo>
                        <a:pt x="10108" y="6405"/>
                      </a:lnTo>
                      <a:lnTo>
                        <a:pt x="10475" y="6204"/>
                      </a:lnTo>
                      <a:lnTo>
                        <a:pt x="10575" y="6104"/>
                      </a:lnTo>
                      <a:lnTo>
                        <a:pt x="10741" y="6104"/>
                      </a:lnTo>
                      <a:lnTo>
                        <a:pt x="10808" y="6138"/>
                      </a:lnTo>
                      <a:lnTo>
                        <a:pt x="10808" y="6004"/>
                      </a:lnTo>
                      <a:lnTo>
                        <a:pt x="10875" y="5838"/>
                      </a:lnTo>
                      <a:lnTo>
                        <a:pt x="10875" y="5737"/>
                      </a:lnTo>
                      <a:lnTo>
                        <a:pt x="10875" y="5604"/>
                      </a:lnTo>
                      <a:lnTo>
                        <a:pt x="10875" y="5571"/>
                      </a:lnTo>
                      <a:lnTo>
                        <a:pt x="10841" y="5504"/>
                      </a:lnTo>
                      <a:lnTo>
                        <a:pt x="10741" y="5404"/>
                      </a:lnTo>
                      <a:lnTo>
                        <a:pt x="10675" y="5371"/>
                      </a:lnTo>
                      <a:lnTo>
                        <a:pt x="10508" y="5371"/>
                      </a:lnTo>
                      <a:lnTo>
                        <a:pt x="10441" y="5337"/>
                      </a:lnTo>
                      <a:cubicBezTo>
                        <a:pt x="10408" y="5304"/>
                        <a:pt x="10408" y="5304"/>
                        <a:pt x="10408" y="5270"/>
                      </a:cubicBezTo>
                      <a:lnTo>
                        <a:pt x="10408" y="5204"/>
                      </a:lnTo>
                      <a:cubicBezTo>
                        <a:pt x="10408" y="5204"/>
                        <a:pt x="10408" y="5204"/>
                        <a:pt x="10408" y="5170"/>
                      </a:cubicBezTo>
                      <a:lnTo>
                        <a:pt x="10408" y="5104"/>
                      </a:lnTo>
                      <a:lnTo>
                        <a:pt x="10408" y="5070"/>
                      </a:lnTo>
                      <a:cubicBezTo>
                        <a:pt x="10408" y="5037"/>
                        <a:pt x="10408" y="5037"/>
                        <a:pt x="10408" y="5037"/>
                      </a:cubicBezTo>
                      <a:cubicBezTo>
                        <a:pt x="10408" y="5004"/>
                        <a:pt x="10408" y="5004"/>
                        <a:pt x="10408" y="5004"/>
                      </a:cubicBezTo>
                      <a:lnTo>
                        <a:pt x="10408" y="4937"/>
                      </a:lnTo>
                      <a:lnTo>
                        <a:pt x="10441" y="4937"/>
                      </a:lnTo>
                      <a:lnTo>
                        <a:pt x="10475" y="4870"/>
                      </a:lnTo>
                      <a:lnTo>
                        <a:pt x="10441" y="4803"/>
                      </a:lnTo>
                      <a:lnTo>
                        <a:pt x="10441" y="4770"/>
                      </a:lnTo>
                      <a:lnTo>
                        <a:pt x="10374" y="4537"/>
                      </a:lnTo>
                      <a:cubicBezTo>
                        <a:pt x="10374" y="4537"/>
                        <a:pt x="10374" y="4503"/>
                        <a:pt x="10374" y="4503"/>
                      </a:cubicBezTo>
                      <a:lnTo>
                        <a:pt x="10475" y="4003"/>
                      </a:lnTo>
                      <a:lnTo>
                        <a:pt x="10475" y="3936"/>
                      </a:lnTo>
                      <a:lnTo>
                        <a:pt x="10475" y="3803"/>
                      </a:lnTo>
                      <a:lnTo>
                        <a:pt x="10475" y="3603"/>
                      </a:lnTo>
                      <a:lnTo>
                        <a:pt x="10475" y="3436"/>
                      </a:lnTo>
                      <a:cubicBezTo>
                        <a:pt x="10475" y="3402"/>
                        <a:pt x="10475" y="3369"/>
                        <a:pt x="10475" y="3369"/>
                      </a:cubicBezTo>
                      <a:lnTo>
                        <a:pt x="10575" y="3302"/>
                      </a:lnTo>
                      <a:cubicBezTo>
                        <a:pt x="10575" y="3269"/>
                        <a:pt x="10608" y="3269"/>
                        <a:pt x="10641" y="3269"/>
                      </a:cubicBezTo>
                      <a:lnTo>
                        <a:pt x="11008" y="3269"/>
                      </a:lnTo>
                      <a:lnTo>
                        <a:pt x="11042" y="3302"/>
                      </a:lnTo>
                      <a:lnTo>
                        <a:pt x="11108" y="3302"/>
                      </a:lnTo>
                      <a:lnTo>
                        <a:pt x="11142" y="3336"/>
                      </a:lnTo>
                      <a:lnTo>
                        <a:pt x="11375" y="3402"/>
                      </a:lnTo>
                      <a:lnTo>
                        <a:pt x="11442" y="3402"/>
                      </a:lnTo>
                      <a:cubicBezTo>
                        <a:pt x="11442" y="3402"/>
                        <a:pt x="11442" y="3402"/>
                        <a:pt x="11442" y="3369"/>
                      </a:cubicBezTo>
                      <a:lnTo>
                        <a:pt x="11509" y="3302"/>
                      </a:lnTo>
                      <a:cubicBezTo>
                        <a:pt x="11509" y="3302"/>
                        <a:pt x="11509" y="3302"/>
                        <a:pt x="11509" y="3269"/>
                      </a:cubicBezTo>
                      <a:lnTo>
                        <a:pt x="11842" y="3069"/>
                      </a:lnTo>
                      <a:lnTo>
                        <a:pt x="11876" y="3002"/>
                      </a:lnTo>
                      <a:lnTo>
                        <a:pt x="12076" y="2802"/>
                      </a:lnTo>
                      <a:lnTo>
                        <a:pt x="12042" y="2635"/>
                      </a:lnTo>
                      <a:lnTo>
                        <a:pt x="12042" y="2569"/>
                      </a:lnTo>
                      <a:lnTo>
                        <a:pt x="12042" y="2435"/>
                      </a:lnTo>
                      <a:lnTo>
                        <a:pt x="12042" y="2068"/>
                      </a:lnTo>
                      <a:lnTo>
                        <a:pt x="12142" y="1568"/>
                      </a:lnTo>
                      <a:lnTo>
                        <a:pt x="12142" y="1534"/>
                      </a:lnTo>
                      <a:cubicBezTo>
                        <a:pt x="12142" y="1501"/>
                        <a:pt x="12142" y="1501"/>
                        <a:pt x="12142" y="1501"/>
                      </a:cubicBezTo>
                      <a:lnTo>
                        <a:pt x="12176" y="1401"/>
                      </a:lnTo>
                      <a:lnTo>
                        <a:pt x="12309" y="1168"/>
                      </a:lnTo>
                      <a:lnTo>
                        <a:pt x="12309" y="1034"/>
                      </a:lnTo>
                      <a:lnTo>
                        <a:pt x="12176" y="967"/>
                      </a:lnTo>
                      <a:lnTo>
                        <a:pt x="11976" y="934"/>
                      </a:lnTo>
                      <a:lnTo>
                        <a:pt x="11909" y="934"/>
                      </a:lnTo>
                      <a:lnTo>
                        <a:pt x="11775" y="1101"/>
                      </a:lnTo>
                      <a:lnTo>
                        <a:pt x="11742" y="1134"/>
                      </a:lnTo>
                      <a:lnTo>
                        <a:pt x="11642" y="1168"/>
                      </a:lnTo>
                      <a:lnTo>
                        <a:pt x="11409" y="1234"/>
                      </a:lnTo>
                      <a:lnTo>
                        <a:pt x="11275" y="1234"/>
                      </a:lnTo>
                      <a:lnTo>
                        <a:pt x="10508" y="1168"/>
                      </a:lnTo>
                      <a:lnTo>
                        <a:pt x="10475" y="1168"/>
                      </a:lnTo>
                      <a:cubicBezTo>
                        <a:pt x="10441" y="1168"/>
                        <a:pt x="10408" y="1134"/>
                        <a:pt x="10408" y="1134"/>
                      </a:cubicBezTo>
                      <a:lnTo>
                        <a:pt x="10374" y="1101"/>
                      </a:lnTo>
                      <a:lnTo>
                        <a:pt x="10274" y="967"/>
                      </a:lnTo>
                      <a:lnTo>
                        <a:pt x="10141" y="500"/>
                      </a:lnTo>
                      <a:lnTo>
                        <a:pt x="10074" y="367"/>
                      </a:lnTo>
                      <a:cubicBezTo>
                        <a:pt x="10041" y="367"/>
                        <a:pt x="10041" y="334"/>
                        <a:pt x="10074" y="334"/>
                      </a:cubicBezTo>
                      <a:lnTo>
                        <a:pt x="10074" y="200"/>
                      </a:lnTo>
                      <a:lnTo>
                        <a:pt x="10008" y="133"/>
                      </a:lnTo>
                      <a:lnTo>
                        <a:pt x="9941" y="100"/>
                      </a:lnTo>
                      <a:lnTo>
                        <a:pt x="9707" y="100"/>
                      </a:lnTo>
                      <a:lnTo>
                        <a:pt x="957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63" name="Google Shape;129;p15"/>
                <p:cNvSpPr/>
                <p:nvPr/>
              </p:nvSpPr>
              <p:spPr>
                <a:xfrm>
                  <a:off x="2642629" y="2984234"/>
                  <a:ext cx="4884" cy="976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4" h="268" extrusionOk="0">
                      <a:moveTo>
                        <a:pt x="67" y="0"/>
                      </a:moveTo>
                      <a:lnTo>
                        <a:pt x="0" y="67"/>
                      </a:lnTo>
                      <a:cubicBezTo>
                        <a:pt x="0" y="67"/>
                        <a:pt x="0" y="67"/>
                        <a:pt x="0" y="100"/>
                      </a:cubicBezTo>
                      <a:lnTo>
                        <a:pt x="0" y="167"/>
                      </a:lnTo>
                      <a:cubicBezTo>
                        <a:pt x="34" y="201"/>
                        <a:pt x="67" y="201"/>
                        <a:pt x="67" y="234"/>
                      </a:cubicBezTo>
                      <a:lnTo>
                        <a:pt x="67" y="267"/>
                      </a:lnTo>
                      <a:lnTo>
                        <a:pt x="100" y="234"/>
                      </a:lnTo>
                      <a:lnTo>
                        <a:pt x="134" y="134"/>
                      </a:lnTo>
                      <a:lnTo>
                        <a:pt x="13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64" name="Google Shape;130;p15"/>
                <p:cNvSpPr/>
                <p:nvPr/>
              </p:nvSpPr>
              <p:spPr>
                <a:xfrm>
                  <a:off x="2690045" y="2888199"/>
                  <a:ext cx="187254" cy="16050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138" h="4404" extrusionOk="0">
                      <a:moveTo>
                        <a:pt x="17" y="3845"/>
                      </a:moveTo>
                      <a:cubicBezTo>
                        <a:pt x="9" y="3845"/>
                        <a:pt x="0" y="3853"/>
                        <a:pt x="0" y="3870"/>
                      </a:cubicBezTo>
                      <a:lnTo>
                        <a:pt x="34" y="3870"/>
                      </a:lnTo>
                      <a:cubicBezTo>
                        <a:pt x="34" y="3853"/>
                        <a:pt x="25" y="3845"/>
                        <a:pt x="17" y="3845"/>
                      </a:cubicBezTo>
                      <a:close/>
                      <a:moveTo>
                        <a:pt x="2269" y="0"/>
                      </a:moveTo>
                      <a:lnTo>
                        <a:pt x="2168" y="34"/>
                      </a:lnTo>
                      <a:lnTo>
                        <a:pt x="2102" y="100"/>
                      </a:lnTo>
                      <a:lnTo>
                        <a:pt x="2035" y="367"/>
                      </a:lnTo>
                      <a:cubicBezTo>
                        <a:pt x="2035" y="367"/>
                        <a:pt x="2035" y="400"/>
                        <a:pt x="2002" y="400"/>
                      </a:cubicBezTo>
                      <a:lnTo>
                        <a:pt x="1935" y="467"/>
                      </a:lnTo>
                      <a:lnTo>
                        <a:pt x="1668" y="734"/>
                      </a:lnTo>
                      <a:lnTo>
                        <a:pt x="1601" y="901"/>
                      </a:lnTo>
                      <a:lnTo>
                        <a:pt x="1468" y="1234"/>
                      </a:lnTo>
                      <a:lnTo>
                        <a:pt x="1435" y="1368"/>
                      </a:lnTo>
                      <a:lnTo>
                        <a:pt x="1401" y="2068"/>
                      </a:lnTo>
                      <a:lnTo>
                        <a:pt x="1401" y="2202"/>
                      </a:lnTo>
                      <a:cubicBezTo>
                        <a:pt x="1401" y="2235"/>
                        <a:pt x="1401" y="2235"/>
                        <a:pt x="1401" y="2235"/>
                      </a:cubicBezTo>
                      <a:lnTo>
                        <a:pt x="1335" y="2402"/>
                      </a:lnTo>
                      <a:cubicBezTo>
                        <a:pt x="1335" y="2435"/>
                        <a:pt x="1335" y="2435"/>
                        <a:pt x="1335" y="2435"/>
                      </a:cubicBezTo>
                      <a:lnTo>
                        <a:pt x="1234" y="2602"/>
                      </a:lnTo>
                      <a:lnTo>
                        <a:pt x="1201" y="2635"/>
                      </a:lnTo>
                      <a:lnTo>
                        <a:pt x="1034" y="2702"/>
                      </a:lnTo>
                      <a:lnTo>
                        <a:pt x="868" y="2702"/>
                      </a:lnTo>
                      <a:cubicBezTo>
                        <a:pt x="834" y="2702"/>
                        <a:pt x="801" y="2702"/>
                        <a:pt x="801" y="2669"/>
                      </a:cubicBezTo>
                      <a:lnTo>
                        <a:pt x="734" y="2602"/>
                      </a:lnTo>
                      <a:lnTo>
                        <a:pt x="701" y="2569"/>
                      </a:lnTo>
                      <a:cubicBezTo>
                        <a:pt x="667" y="2569"/>
                        <a:pt x="667" y="2535"/>
                        <a:pt x="667" y="2502"/>
                      </a:cubicBezTo>
                      <a:lnTo>
                        <a:pt x="667" y="2469"/>
                      </a:lnTo>
                      <a:lnTo>
                        <a:pt x="601" y="2602"/>
                      </a:lnTo>
                      <a:lnTo>
                        <a:pt x="634" y="2936"/>
                      </a:lnTo>
                      <a:cubicBezTo>
                        <a:pt x="634" y="2936"/>
                        <a:pt x="634" y="2969"/>
                        <a:pt x="634" y="2969"/>
                      </a:cubicBezTo>
                      <a:lnTo>
                        <a:pt x="634" y="3036"/>
                      </a:lnTo>
                      <a:cubicBezTo>
                        <a:pt x="634" y="3069"/>
                        <a:pt x="601" y="3069"/>
                        <a:pt x="601" y="3102"/>
                      </a:cubicBezTo>
                      <a:lnTo>
                        <a:pt x="534" y="3169"/>
                      </a:lnTo>
                      <a:lnTo>
                        <a:pt x="234" y="3469"/>
                      </a:lnTo>
                      <a:lnTo>
                        <a:pt x="200" y="3503"/>
                      </a:lnTo>
                      <a:lnTo>
                        <a:pt x="134" y="3703"/>
                      </a:lnTo>
                      <a:cubicBezTo>
                        <a:pt x="134" y="3736"/>
                        <a:pt x="134" y="3736"/>
                        <a:pt x="134" y="3736"/>
                      </a:cubicBezTo>
                      <a:lnTo>
                        <a:pt x="67" y="3803"/>
                      </a:lnTo>
                      <a:cubicBezTo>
                        <a:pt x="67" y="3836"/>
                        <a:pt x="34" y="3836"/>
                        <a:pt x="34" y="3870"/>
                      </a:cubicBezTo>
                      <a:lnTo>
                        <a:pt x="167" y="3870"/>
                      </a:lnTo>
                      <a:lnTo>
                        <a:pt x="200" y="3836"/>
                      </a:lnTo>
                      <a:lnTo>
                        <a:pt x="234" y="3836"/>
                      </a:lnTo>
                      <a:lnTo>
                        <a:pt x="401" y="3803"/>
                      </a:lnTo>
                      <a:lnTo>
                        <a:pt x="834" y="3770"/>
                      </a:lnTo>
                      <a:lnTo>
                        <a:pt x="868" y="3770"/>
                      </a:lnTo>
                      <a:lnTo>
                        <a:pt x="1101" y="3803"/>
                      </a:lnTo>
                      <a:lnTo>
                        <a:pt x="1168" y="3803"/>
                      </a:lnTo>
                      <a:lnTo>
                        <a:pt x="1335" y="3770"/>
                      </a:lnTo>
                      <a:lnTo>
                        <a:pt x="1601" y="3770"/>
                      </a:lnTo>
                      <a:cubicBezTo>
                        <a:pt x="1635" y="3770"/>
                        <a:pt x="1635" y="3736"/>
                        <a:pt x="1668" y="3736"/>
                      </a:cubicBezTo>
                      <a:lnTo>
                        <a:pt x="1902" y="3669"/>
                      </a:lnTo>
                      <a:lnTo>
                        <a:pt x="2002" y="3669"/>
                      </a:lnTo>
                      <a:lnTo>
                        <a:pt x="2135" y="3703"/>
                      </a:lnTo>
                      <a:lnTo>
                        <a:pt x="2335" y="3770"/>
                      </a:lnTo>
                      <a:lnTo>
                        <a:pt x="2635" y="4036"/>
                      </a:lnTo>
                      <a:lnTo>
                        <a:pt x="2769" y="4070"/>
                      </a:lnTo>
                      <a:lnTo>
                        <a:pt x="2969" y="4070"/>
                      </a:lnTo>
                      <a:lnTo>
                        <a:pt x="3136" y="4203"/>
                      </a:lnTo>
                      <a:cubicBezTo>
                        <a:pt x="3169" y="4237"/>
                        <a:pt x="3169" y="4237"/>
                        <a:pt x="3169" y="4270"/>
                      </a:cubicBezTo>
                      <a:lnTo>
                        <a:pt x="3203" y="4303"/>
                      </a:lnTo>
                      <a:lnTo>
                        <a:pt x="3236" y="4303"/>
                      </a:lnTo>
                      <a:lnTo>
                        <a:pt x="3269" y="4337"/>
                      </a:lnTo>
                      <a:lnTo>
                        <a:pt x="3536" y="4403"/>
                      </a:lnTo>
                      <a:lnTo>
                        <a:pt x="3603" y="4403"/>
                      </a:lnTo>
                      <a:lnTo>
                        <a:pt x="3603" y="4337"/>
                      </a:lnTo>
                      <a:lnTo>
                        <a:pt x="3636" y="4203"/>
                      </a:lnTo>
                      <a:lnTo>
                        <a:pt x="3670" y="4070"/>
                      </a:lnTo>
                      <a:lnTo>
                        <a:pt x="3836" y="3770"/>
                      </a:lnTo>
                      <a:lnTo>
                        <a:pt x="4036" y="3569"/>
                      </a:lnTo>
                      <a:lnTo>
                        <a:pt x="4003" y="3536"/>
                      </a:lnTo>
                      <a:lnTo>
                        <a:pt x="3870" y="3503"/>
                      </a:lnTo>
                      <a:cubicBezTo>
                        <a:pt x="3836" y="3503"/>
                        <a:pt x="3836" y="3469"/>
                        <a:pt x="3803" y="3469"/>
                      </a:cubicBezTo>
                      <a:lnTo>
                        <a:pt x="3770" y="3403"/>
                      </a:lnTo>
                      <a:lnTo>
                        <a:pt x="3736" y="3303"/>
                      </a:lnTo>
                      <a:lnTo>
                        <a:pt x="3736" y="3269"/>
                      </a:lnTo>
                      <a:lnTo>
                        <a:pt x="3670" y="2569"/>
                      </a:lnTo>
                      <a:lnTo>
                        <a:pt x="3670" y="2402"/>
                      </a:lnTo>
                      <a:cubicBezTo>
                        <a:pt x="3670" y="2402"/>
                        <a:pt x="3670" y="2369"/>
                        <a:pt x="3670" y="2369"/>
                      </a:cubicBezTo>
                      <a:lnTo>
                        <a:pt x="3736" y="2268"/>
                      </a:lnTo>
                      <a:lnTo>
                        <a:pt x="3770" y="2202"/>
                      </a:lnTo>
                      <a:lnTo>
                        <a:pt x="3703" y="1968"/>
                      </a:lnTo>
                      <a:cubicBezTo>
                        <a:pt x="3703" y="1935"/>
                        <a:pt x="3703" y="1902"/>
                        <a:pt x="3703" y="1902"/>
                      </a:cubicBezTo>
                      <a:lnTo>
                        <a:pt x="3736" y="1801"/>
                      </a:lnTo>
                      <a:cubicBezTo>
                        <a:pt x="3770" y="1768"/>
                        <a:pt x="3770" y="1768"/>
                        <a:pt x="3803" y="1735"/>
                      </a:cubicBezTo>
                      <a:lnTo>
                        <a:pt x="3870" y="1701"/>
                      </a:lnTo>
                      <a:cubicBezTo>
                        <a:pt x="3886" y="1685"/>
                        <a:pt x="3895" y="1676"/>
                        <a:pt x="3903" y="1676"/>
                      </a:cubicBezTo>
                      <a:cubicBezTo>
                        <a:pt x="3911" y="1676"/>
                        <a:pt x="3920" y="1685"/>
                        <a:pt x="3936" y="1701"/>
                      </a:cubicBezTo>
                      <a:lnTo>
                        <a:pt x="3970" y="1701"/>
                      </a:lnTo>
                      <a:cubicBezTo>
                        <a:pt x="4003" y="1701"/>
                        <a:pt x="4036" y="1701"/>
                        <a:pt x="4070" y="1735"/>
                      </a:cubicBezTo>
                      <a:lnTo>
                        <a:pt x="4103" y="1835"/>
                      </a:lnTo>
                      <a:cubicBezTo>
                        <a:pt x="4103" y="1801"/>
                        <a:pt x="4137" y="1801"/>
                        <a:pt x="4137" y="1801"/>
                      </a:cubicBezTo>
                      <a:lnTo>
                        <a:pt x="4403" y="1801"/>
                      </a:lnTo>
                      <a:lnTo>
                        <a:pt x="4503" y="1835"/>
                      </a:lnTo>
                      <a:lnTo>
                        <a:pt x="4570" y="1868"/>
                      </a:lnTo>
                      <a:lnTo>
                        <a:pt x="4670" y="1902"/>
                      </a:lnTo>
                      <a:lnTo>
                        <a:pt x="5137" y="1902"/>
                      </a:lnTo>
                      <a:lnTo>
                        <a:pt x="5137" y="1868"/>
                      </a:lnTo>
                      <a:lnTo>
                        <a:pt x="5137" y="1735"/>
                      </a:lnTo>
                      <a:lnTo>
                        <a:pt x="5104" y="1701"/>
                      </a:lnTo>
                      <a:lnTo>
                        <a:pt x="5071" y="1635"/>
                      </a:lnTo>
                      <a:lnTo>
                        <a:pt x="4970" y="1568"/>
                      </a:lnTo>
                      <a:lnTo>
                        <a:pt x="4937" y="1401"/>
                      </a:lnTo>
                      <a:lnTo>
                        <a:pt x="4837" y="1268"/>
                      </a:lnTo>
                      <a:cubicBezTo>
                        <a:pt x="4804" y="1268"/>
                        <a:pt x="4804" y="1268"/>
                        <a:pt x="4804" y="1234"/>
                      </a:cubicBezTo>
                      <a:lnTo>
                        <a:pt x="4737" y="767"/>
                      </a:lnTo>
                      <a:cubicBezTo>
                        <a:pt x="4704" y="767"/>
                        <a:pt x="4704" y="734"/>
                        <a:pt x="4737" y="701"/>
                      </a:cubicBezTo>
                      <a:lnTo>
                        <a:pt x="4770" y="634"/>
                      </a:lnTo>
                      <a:lnTo>
                        <a:pt x="4870" y="534"/>
                      </a:lnTo>
                      <a:lnTo>
                        <a:pt x="4837" y="534"/>
                      </a:lnTo>
                      <a:lnTo>
                        <a:pt x="4704" y="501"/>
                      </a:lnTo>
                      <a:lnTo>
                        <a:pt x="4237" y="501"/>
                      </a:lnTo>
                      <a:lnTo>
                        <a:pt x="4170" y="534"/>
                      </a:lnTo>
                      <a:lnTo>
                        <a:pt x="4070" y="567"/>
                      </a:lnTo>
                      <a:lnTo>
                        <a:pt x="3903" y="567"/>
                      </a:lnTo>
                      <a:lnTo>
                        <a:pt x="3636" y="434"/>
                      </a:lnTo>
                      <a:lnTo>
                        <a:pt x="3569" y="434"/>
                      </a:lnTo>
                      <a:lnTo>
                        <a:pt x="3469" y="400"/>
                      </a:lnTo>
                      <a:lnTo>
                        <a:pt x="3203" y="234"/>
                      </a:lnTo>
                      <a:lnTo>
                        <a:pt x="3102" y="234"/>
                      </a:lnTo>
                      <a:lnTo>
                        <a:pt x="3036" y="300"/>
                      </a:lnTo>
                      <a:lnTo>
                        <a:pt x="2969" y="400"/>
                      </a:lnTo>
                      <a:cubicBezTo>
                        <a:pt x="2969" y="400"/>
                        <a:pt x="2969" y="434"/>
                        <a:pt x="2936" y="434"/>
                      </a:cubicBezTo>
                      <a:lnTo>
                        <a:pt x="2802" y="501"/>
                      </a:lnTo>
                      <a:cubicBezTo>
                        <a:pt x="2786" y="517"/>
                        <a:pt x="2769" y="526"/>
                        <a:pt x="2756" y="526"/>
                      </a:cubicBezTo>
                      <a:cubicBezTo>
                        <a:pt x="2744" y="526"/>
                        <a:pt x="2736" y="517"/>
                        <a:pt x="2736" y="501"/>
                      </a:cubicBezTo>
                      <a:lnTo>
                        <a:pt x="2635" y="501"/>
                      </a:lnTo>
                      <a:lnTo>
                        <a:pt x="2502" y="434"/>
                      </a:lnTo>
                      <a:lnTo>
                        <a:pt x="2469" y="434"/>
                      </a:lnTo>
                      <a:cubicBezTo>
                        <a:pt x="2435" y="434"/>
                        <a:pt x="2435" y="400"/>
                        <a:pt x="2402" y="367"/>
                      </a:cubicBezTo>
                      <a:lnTo>
                        <a:pt x="2402" y="300"/>
                      </a:lnTo>
                      <a:lnTo>
                        <a:pt x="2402" y="67"/>
                      </a:lnTo>
                      <a:lnTo>
                        <a:pt x="2335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65" name="Google Shape;131;p15"/>
                <p:cNvSpPr/>
                <p:nvPr/>
              </p:nvSpPr>
              <p:spPr>
                <a:xfrm>
                  <a:off x="2654766" y="3004898"/>
                  <a:ext cx="23143" cy="1949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35" h="535" extrusionOk="0">
                      <a:moveTo>
                        <a:pt x="568" y="434"/>
                      </a:moveTo>
                      <a:cubicBezTo>
                        <a:pt x="568" y="467"/>
                        <a:pt x="568" y="467"/>
                        <a:pt x="601" y="467"/>
                      </a:cubicBezTo>
                      <a:cubicBezTo>
                        <a:pt x="601" y="434"/>
                        <a:pt x="568" y="434"/>
                        <a:pt x="568" y="434"/>
                      </a:cubicBezTo>
                      <a:close/>
                      <a:moveTo>
                        <a:pt x="368" y="0"/>
                      </a:moveTo>
                      <a:lnTo>
                        <a:pt x="368" y="67"/>
                      </a:lnTo>
                      <a:lnTo>
                        <a:pt x="334" y="167"/>
                      </a:lnTo>
                      <a:lnTo>
                        <a:pt x="301" y="167"/>
                      </a:lnTo>
                      <a:lnTo>
                        <a:pt x="201" y="301"/>
                      </a:lnTo>
                      <a:lnTo>
                        <a:pt x="101" y="367"/>
                      </a:lnTo>
                      <a:lnTo>
                        <a:pt x="1" y="367"/>
                      </a:lnTo>
                      <a:lnTo>
                        <a:pt x="34" y="501"/>
                      </a:lnTo>
                      <a:lnTo>
                        <a:pt x="34" y="434"/>
                      </a:lnTo>
                      <a:cubicBezTo>
                        <a:pt x="34" y="434"/>
                        <a:pt x="68" y="401"/>
                        <a:pt x="101" y="401"/>
                      </a:cubicBezTo>
                      <a:lnTo>
                        <a:pt x="134" y="367"/>
                      </a:lnTo>
                      <a:lnTo>
                        <a:pt x="401" y="367"/>
                      </a:lnTo>
                      <a:lnTo>
                        <a:pt x="568" y="434"/>
                      </a:lnTo>
                      <a:lnTo>
                        <a:pt x="568" y="401"/>
                      </a:lnTo>
                      <a:lnTo>
                        <a:pt x="468" y="234"/>
                      </a:lnTo>
                      <a:cubicBezTo>
                        <a:pt x="468" y="234"/>
                        <a:pt x="468" y="201"/>
                        <a:pt x="468" y="201"/>
                      </a:cubicBezTo>
                      <a:lnTo>
                        <a:pt x="468" y="134"/>
                      </a:lnTo>
                      <a:lnTo>
                        <a:pt x="468" y="67"/>
                      </a:lnTo>
                      <a:lnTo>
                        <a:pt x="368" y="0"/>
                      </a:lnTo>
                      <a:close/>
                      <a:moveTo>
                        <a:pt x="601" y="467"/>
                      </a:moveTo>
                      <a:lnTo>
                        <a:pt x="635" y="534"/>
                      </a:lnTo>
                      <a:lnTo>
                        <a:pt x="635" y="501"/>
                      </a:lnTo>
                      <a:lnTo>
                        <a:pt x="601" y="46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66" name="Google Shape;132;p15"/>
                <p:cNvSpPr/>
                <p:nvPr/>
              </p:nvSpPr>
              <p:spPr>
                <a:xfrm>
                  <a:off x="2869979" y="2914950"/>
                  <a:ext cx="36481" cy="3772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01" h="1035" extrusionOk="0">
                      <a:moveTo>
                        <a:pt x="33" y="0"/>
                      </a:moveTo>
                      <a:lnTo>
                        <a:pt x="0" y="33"/>
                      </a:lnTo>
                      <a:lnTo>
                        <a:pt x="67" y="434"/>
                      </a:lnTo>
                      <a:lnTo>
                        <a:pt x="167" y="567"/>
                      </a:lnTo>
                      <a:lnTo>
                        <a:pt x="167" y="600"/>
                      </a:lnTo>
                      <a:lnTo>
                        <a:pt x="234" y="767"/>
                      </a:lnTo>
                      <a:lnTo>
                        <a:pt x="300" y="767"/>
                      </a:lnTo>
                      <a:cubicBezTo>
                        <a:pt x="300" y="767"/>
                        <a:pt x="334" y="801"/>
                        <a:pt x="334" y="834"/>
                      </a:cubicBezTo>
                      <a:lnTo>
                        <a:pt x="367" y="901"/>
                      </a:lnTo>
                      <a:lnTo>
                        <a:pt x="434" y="934"/>
                      </a:lnTo>
                      <a:lnTo>
                        <a:pt x="467" y="934"/>
                      </a:lnTo>
                      <a:lnTo>
                        <a:pt x="534" y="901"/>
                      </a:lnTo>
                      <a:lnTo>
                        <a:pt x="634" y="901"/>
                      </a:lnTo>
                      <a:lnTo>
                        <a:pt x="767" y="967"/>
                      </a:lnTo>
                      <a:lnTo>
                        <a:pt x="867" y="1034"/>
                      </a:lnTo>
                      <a:lnTo>
                        <a:pt x="867" y="967"/>
                      </a:lnTo>
                      <a:lnTo>
                        <a:pt x="934" y="701"/>
                      </a:lnTo>
                      <a:lnTo>
                        <a:pt x="934" y="667"/>
                      </a:lnTo>
                      <a:lnTo>
                        <a:pt x="1001" y="600"/>
                      </a:lnTo>
                      <a:lnTo>
                        <a:pt x="1001" y="434"/>
                      </a:lnTo>
                      <a:lnTo>
                        <a:pt x="1001" y="167"/>
                      </a:lnTo>
                      <a:lnTo>
                        <a:pt x="1001" y="33"/>
                      </a:lnTo>
                      <a:lnTo>
                        <a:pt x="467" y="100"/>
                      </a:lnTo>
                      <a:lnTo>
                        <a:pt x="167" y="100"/>
                      </a:lnTo>
                      <a:cubicBezTo>
                        <a:pt x="134" y="67"/>
                        <a:pt x="134" y="67"/>
                        <a:pt x="100" y="67"/>
                      </a:cubicBezTo>
                      <a:lnTo>
                        <a:pt x="33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67" name="Google Shape;133;p15"/>
                <p:cNvSpPr/>
                <p:nvPr/>
              </p:nvSpPr>
              <p:spPr>
                <a:xfrm>
                  <a:off x="4153785" y="3030411"/>
                  <a:ext cx="46212" cy="1341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68" h="368" extrusionOk="0">
                      <a:moveTo>
                        <a:pt x="134" y="1"/>
                      </a:moveTo>
                      <a:cubicBezTo>
                        <a:pt x="134" y="34"/>
                        <a:pt x="134" y="34"/>
                        <a:pt x="134" y="68"/>
                      </a:cubicBezTo>
                      <a:lnTo>
                        <a:pt x="67" y="168"/>
                      </a:lnTo>
                      <a:lnTo>
                        <a:pt x="0" y="234"/>
                      </a:lnTo>
                      <a:lnTo>
                        <a:pt x="0" y="268"/>
                      </a:lnTo>
                      <a:lnTo>
                        <a:pt x="167" y="268"/>
                      </a:lnTo>
                      <a:cubicBezTo>
                        <a:pt x="167" y="268"/>
                        <a:pt x="200" y="268"/>
                        <a:pt x="234" y="301"/>
                      </a:cubicBezTo>
                      <a:cubicBezTo>
                        <a:pt x="234" y="301"/>
                        <a:pt x="234" y="335"/>
                        <a:pt x="234" y="368"/>
                      </a:cubicBezTo>
                      <a:cubicBezTo>
                        <a:pt x="234" y="335"/>
                        <a:pt x="267" y="335"/>
                        <a:pt x="300" y="335"/>
                      </a:cubicBezTo>
                      <a:lnTo>
                        <a:pt x="334" y="301"/>
                      </a:lnTo>
                      <a:cubicBezTo>
                        <a:pt x="334" y="268"/>
                        <a:pt x="367" y="234"/>
                        <a:pt x="367" y="201"/>
                      </a:cubicBezTo>
                      <a:lnTo>
                        <a:pt x="401" y="201"/>
                      </a:lnTo>
                      <a:lnTo>
                        <a:pt x="534" y="134"/>
                      </a:lnTo>
                      <a:lnTo>
                        <a:pt x="667" y="134"/>
                      </a:lnTo>
                      <a:lnTo>
                        <a:pt x="701" y="168"/>
                      </a:lnTo>
                      <a:lnTo>
                        <a:pt x="734" y="168"/>
                      </a:lnTo>
                      <a:cubicBezTo>
                        <a:pt x="767" y="134"/>
                        <a:pt x="767" y="134"/>
                        <a:pt x="801" y="134"/>
                      </a:cubicBezTo>
                      <a:lnTo>
                        <a:pt x="868" y="134"/>
                      </a:lnTo>
                      <a:lnTo>
                        <a:pt x="934" y="201"/>
                      </a:lnTo>
                      <a:lnTo>
                        <a:pt x="1034" y="201"/>
                      </a:lnTo>
                      <a:lnTo>
                        <a:pt x="1134" y="234"/>
                      </a:lnTo>
                      <a:lnTo>
                        <a:pt x="1268" y="234"/>
                      </a:lnTo>
                      <a:lnTo>
                        <a:pt x="1234" y="201"/>
                      </a:lnTo>
                      <a:lnTo>
                        <a:pt x="868" y="34"/>
                      </a:lnTo>
                      <a:lnTo>
                        <a:pt x="567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68" name="Google Shape;134;p15"/>
                <p:cNvSpPr/>
                <p:nvPr/>
              </p:nvSpPr>
              <p:spPr>
                <a:xfrm>
                  <a:off x="3774456" y="3035294"/>
                  <a:ext cx="206716" cy="4865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672" h="1335" extrusionOk="0">
                      <a:moveTo>
                        <a:pt x="4971" y="0"/>
                      </a:moveTo>
                      <a:lnTo>
                        <a:pt x="4471" y="67"/>
                      </a:lnTo>
                      <a:lnTo>
                        <a:pt x="3937" y="67"/>
                      </a:lnTo>
                      <a:lnTo>
                        <a:pt x="3370" y="134"/>
                      </a:lnTo>
                      <a:lnTo>
                        <a:pt x="3337" y="134"/>
                      </a:lnTo>
                      <a:lnTo>
                        <a:pt x="3003" y="67"/>
                      </a:lnTo>
                      <a:lnTo>
                        <a:pt x="2302" y="134"/>
                      </a:lnTo>
                      <a:lnTo>
                        <a:pt x="1769" y="134"/>
                      </a:lnTo>
                      <a:lnTo>
                        <a:pt x="1435" y="67"/>
                      </a:lnTo>
                      <a:lnTo>
                        <a:pt x="1102" y="134"/>
                      </a:lnTo>
                      <a:lnTo>
                        <a:pt x="635" y="134"/>
                      </a:lnTo>
                      <a:cubicBezTo>
                        <a:pt x="635" y="167"/>
                        <a:pt x="601" y="201"/>
                        <a:pt x="601" y="234"/>
                      </a:cubicBezTo>
                      <a:lnTo>
                        <a:pt x="268" y="601"/>
                      </a:lnTo>
                      <a:lnTo>
                        <a:pt x="234" y="601"/>
                      </a:lnTo>
                      <a:lnTo>
                        <a:pt x="101" y="668"/>
                      </a:lnTo>
                      <a:lnTo>
                        <a:pt x="1" y="701"/>
                      </a:lnTo>
                      <a:lnTo>
                        <a:pt x="34" y="701"/>
                      </a:lnTo>
                      <a:cubicBezTo>
                        <a:pt x="68" y="701"/>
                        <a:pt x="68" y="701"/>
                        <a:pt x="101" y="734"/>
                      </a:cubicBezTo>
                      <a:lnTo>
                        <a:pt x="101" y="768"/>
                      </a:lnTo>
                      <a:cubicBezTo>
                        <a:pt x="101" y="801"/>
                        <a:pt x="101" y="834"/>
                        <a:pt x="101" y="868"/>
                      </a:cubicBezTo>
                      <a:lnTo>
                        <a:pt x="68" y="901"/>
                      </a:lnTo>
                      <a:lnTo>
                        <a:pt x="68" y="934"/>
                      </a:lnTo>
                      <a:lnTo>
                        <a:pt x="68" y="1034"/>
                      </a:lnTo>
                      <a:lnTo>
                        <a:pt x="368" y="1034"/>
                      </a:lnTo>
                      <a:lnTo>
                        <a:pt x="1535" y="1268"/>
                      </a:lnTo>
                      <a:lnTo>
                        <a:pt x="1469" y="1235"/>
                      </a:lnTo>
                      <a:cubicBezTo>
                        <a:pt x="1435" y="1201"/>
                        <a:pt x="1435" y="1168"/>
                        <a:pt x="1469" y="1135"/>
                      </a:cubicBezTo>
                      <a:lnTo>
                        <a:pt x="1469" y="1068"/>
                      </a:lnTo>
                      <a:cubicBezTo>
                        <a:pt x="1469" y="1034"/>
                        <a:pt x="1469" y="1034"/>
                        <a:pt x="1469" y="1034"/>
                      </a:cubicBezTo>
                      <a:lnTo>
                        <a:pt x="1502" y="968"/>
                      </a:lnTo>
                      <a:cubicBezTo>
                        <a:pt x="1502" y="934"/>
                        <a:pt x="1535" y="934"/>
                        <a:pt x="1602" y="934"/>
                      </a:cubicBezTo>
                      <a:lnTo>
                        <a:pt x="1669" y="934"/>
                      </a:lnTo>
                      <a:lnTo>
                        <a:pt x="1735" y="968"/>
                      </a:lnTo>
                      <a:lnTo>
                        <a:pt x="1769" y="968"/>
                      </a:lnTo>
                      <a:cubicBezTo>
                        <a:pt x="1835" y="968"/>
                        <a:pt x="1869" y="1001"/>
                        <a:pt x="1869" y="1068"/>
                      </a:cubicBezTo>
                      <a:lnTo>
                        <a:pt x="1869" y="1101"/>
                      </a:lnTo>
                      <a:cubicBezTo>
                        <a:pt x="1869" y="1101"/>
                        <a:pt x="1869" y="1135"/>
                        <a:pt x="1869" y="1135"/>
                      </a:cubicBezTo>
                      <a:lnTo>
                        <a:pt x="1869" y="1201"/>
                      </a:lnTo>
                      <a:lnTo>
                        <a:pt x="1869" y="1268"/>
                      </a:lnTo>
                      <a:lnTo>
                        <a:pt x="2036" y="1201"/>
                      </a:lnTo>
                      <a:lnTo>
                        <a:pt x="2202" y="1201"/>
                      </a:lnTo>
                      <a:lnTo>
                        <a:pt x="2236" y="1235"/>
                      </a:lnTo>
                      <a:lnTo>
                        <a:pt x="2870" y="1268"/>
                      </a:lnTo>
                      <a:lnTo>
                        <a:pt x="3170" y="1268"/>
                      </a:lnTo>
                      <a:lnTo>
                        <a:pt x="3236" y="1301"/>
                      </a:lnTo>
                      <a:lnTo>
                        <a:pt x="3270" y="1301"/>
                      </a:lnTo>
                      <a:lnTo>
                        <a:pt x="3337" y="1335"/>
                      </a:lnTo>
                      <a:lnTo>
                        <a:pt x="3370" y="1301"/>
                      </a:lnTo>
                      <a:lnTo>
                        <a:pt x="3370" y="1268"/>
                      </a:lnTo>
                      <a:lnTo>
                        <a:pt x="3403" y="1135"/>
                      </a:lnTo>
                      <a:lnTo>
                        <a:pt x="3437" y="1068"/>
                      </a:lnTo>
                      <a:lnTo>
                        <a:pt x="3437" y="1034"/>
                      </a:lnTo>
                      <a:lnTo>
                        <a:pt x="3437" y="1001"/>
                      </a:lnTo>
                      <a:lnTo>
                        <a:pt x="3470" y="934"/>
                      </a:lnTo>
                      <a:lnTo>
                        <a:pt x="3503" y="934"/>
                      </a:lnTo>
                      <a:lnTo>
                        <a:pt x="3603" y="868"/>
                      </a:lnTo>
                      <a:lnTo>
                        <a:pt x="3737" y="868"/>
                      </a:lnTo>
                      <a:lnTo>
                        <a:pt x="3770" y="834"/>
                      </a:lnTo>
                      <a:cubicBezTo>
                        <a:pt x="3794" y="811"/>
                        <a:pt x="3817" y="787"/>
                        <a:pt x="3841" y="787"/>
                      </a:cubicBezTo>
                      <a:cubicBezTo>
                        <a:pt x="3851" y="787"/>
                        <a:pt x="3860" y="791"/>
                        <a:pt x="3870" y="801"/>
                      </a:cubicBezTo>
                      <a:lnTo>
                        <a:pt x="4037" y="801"/>
                      </a:lnTo>
                      <a:lnTo>
                        <a:pt x="4337" y="834"/>
                      </a:lnTo>
                      <a:lnTo>
                        <a:pt x="4604" y="834"/>
                      </a:lnTo>
                      <a:cubicBezTo>
                        <a:pt x="4604" y="834"/>
                        <a:pt x="4604" y="801"/>
                        <a:pt x="4604" y="768"/>
                      </a:cubicBezTo>
                      <a:lnTo>
                        <a:pt x="4704" y="601"/>
                      </a:lnTo>
                      <a:cubicBezTo>
                        <a:pt x="4704" y="601"/>
                        <a:pt x="4738" y="567"/>
                        <a:pt x="4738" y="567"/>
                      </a:cubicBezTo>
                      <a:lnTo>
                        <a:pt x="4838" y="534"/>
                      </a:lnTo>
                      <a:lnTo>
                        <a:pt x="5004" y="534"/>
                      </a:lnTo>
                      <a:lnTo>
                        <a:pt x="5071" y="467"/>
                      </a:lnTo>
                      <a:cubicBezTo>
                        <a:pt x="5091" y="428"/>
                        <a:pt x="5122" y="412"/>
                        <a:pt x="5151" y="412"/>
                      </a:cubicBezTo>
                      <a:cubicBezTo>
                        <a:pt x="5171" y="412"/>
                        <a:pt x="5191" y="420"/>
                        <a:pt x="5205" y="434"/>
                      </a:cubicBezTo>
                      <a:lnTo>
                        <a:pt x="5505" y="401"/>
                      </a:lnTo>
                      <a:lnTo>
                        <a:pt x="5672" y="301"/>
                      </a:lnTo>
                      <a:lnTo>
                        <a:pt x="5638" y="267"/>
                      </a:lnTo>
                      <a:lnTo>
                        <a:pt x="5538" y="201"/>
                      </a:lnTo>
                      <a:lnTo>
                        <a:pt x="5471" y="201"/>
                      </a:lnTo>
                      <a:cubicBezTo>
                        <a:pt x="5438" y="201"/>
                        <a:pt x="5405" y="201"/>
                        <a:pt x="5405" y="167"/>
                      </a:cubicBezTo>
                      <a:lnTo>
                        <a:pt x="5371" y="134"/>
                      </a:lnTo>
                      <a:lnTo>
                        <a:pt x="5205" y="34"/>
                      </a:lnTo>
                      <a:lnTo>
                        <a:pt x="513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69" name="Google Shape;135;p15"/>
                <p:cNvSpPr/>
                <p:nvPr/>
              </p:nvSpPr>
              <p:spPr>
                <a:xfrm>
                  <a:off x="3510661" y="3018274"/>
                  <a:ext cx="547112" cy="29910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5012" h="8207" extrusionOk="0">
                      <a:moveTo>
                        <a:pt x="2969" y="0"/>
                      </a:moveTo>
                      <a:lnTo>
                        <a:pt x="2869" y="167"/>
                      </a:lnTo>
                      <a:lnTo>
                        <a:pt x="2836" y="234"/>
                      </a:lnTo>
                      <a:lnTo>
                        <a:pt x="2836" y="301"/>
                      </a:lnTo>
                      <a:lnTo>
                        <a:pt x="2736" y="801"/>
                      </a:lnTo>
                      <a:lnTo>
                        <a:pt x="2769" y="1135"/>
                      </a:lnTo>
                      <a:lnTo>
                        <a:pt x="2736" y="1301"/>
                      </a:lnTo>
                      <a:lnTo>
                        <a:pt x="2736" y="1335"/>
                      </a:lnTo>
                      <a:lnTo>
                        <a:pt x="2769" y="1501"/>
                      </a:lnTo>
                      <a:cubicBezTo>
                        <a:pt x="2802" y="1535"/>
                        <a:pt x="2802" y="1568"/>
                        <a:pt x="2769" y="1602"/>
                      </a:cubicBezTo>
                      <a:lnTo>
                        <a:pt x="2769" y="1635"/>
                      </a:lnTo>
                      <a:lnTo>
                        <a:pt x="2736" y="1668"/>
                      </a:lnTo>
                      <a:lnTo>
                        <a:pt x="2702" y="1702"/>
                      </a:lnTo>
                      <a:lnTo>
                        <a:pt x="2535" y="1835"/>
                      </a:lnTo>
                      <a:lnTo>
                        <a:pt x="2502" y="1902"/>
                      </a:lnTo>
                      <a:lnTo>
                        <a:pt x="2502" y="1935"/>
                      </a:lnTo>
                      <a:lnTo>
                        <a:pt x="2169" y="2135"/>
                      </a:lnTo>
                      <a:lnTo>
                        <a:pt x="2135" y="2202"/>
                      </a:lnTo>
                      <a:lnTo>
                        <a:pt x="2135" y="2235"/>
                      </a:lnTo>
                      <a:cubicBezTo>
                        <a:pt x="2135" y="2269"/>
                        <a:pt x="2135" y="2302"/>
                        <a:pt x="2102" y="2302"/>
                      </a:cubicBezTo>
                      <a:cubicBezTo>
                        <a:pt x="2102" y="2335"/>
                        <a:pt x="2068" y="2335"/>
                        <a:pt x="2035" y="2335"/>
                      </a:cubicBezTo>
                      <a:lnTo>
                        <a:pt x="1835" y="2335"/>
                      </a:lnTo>
                      <a:lnTo>
                        <a:pt x="1568" y="2235"/>
                      </a:lnTo>
                      <a:lnTo>
                        <a:pt x="1501" y="2202"/>
                      </a:lnTo>
                      <a:lnTo>
                        <a:pt x="1335" y="2202"/>
                      </a:lnTo>
                      <a:lnTo>
                        <a:pt x="1268" y="2169"/>
                      </a:lnTo>
                      <a:lnTo>
                        <a:pt x="1168" y="2169"/>
                      </a:lnTo>
                      <a:lnTo>
                        <a:pt x="1168" y="2302"/>
                      </a:lnTo>
                      <a:lnTo>
                        <a:pt x="1168" y="2469"/>
                      </a:lnTo>
                      <a:lnTo>
                        <a:pt x="1168" y="2602"/>
                      </a:lnTo>
                      <a:lnTo>
                        <a:pt x="1168" y="2669"/>
                      </a:lnTo>
                      <a:lnTo>
                        <a:pt x="1101" y="3203"/>
                      </a:lnTo>
                      <a:lnTo>
                        <a:pt x="1168" y="3403"/>
                      </a:lnTo>
                      <a:lnTo>
                        <a:pt x="1235" y="3503"/>
                      </a:lnTo>
                      <a:cubicBezTo>
                        <a:pt x="1235" y="3536"/>
                        <a:pt x="1235" y="3570"/>
                        <a:pt x="1235" y="3603"/>
                      </a:cubicBezTo>
                      <a:lnTo>
                        <a:pt x="1235" y="3636"/>
                      </a:lnTo>
                      <a:cubicBezTo>
                        <a:pt x="1201" y="3636"/>
                        <a:pt x="1201" y="3670"/>
                        <a:pt x="1201" y="3670"/>
                      </a:cubicBezTo>
                      <a:lnTo>
                        <a:pt x="1101" y="3736"/>
                      </a:lnTo>
                      <a:lnTo>
                        <a:pt x="1101" y="3770"/>
                      </a:lnTo>
                      <a:cubicBezTo>
                        <a:pt x="1134" y="3803"/>
                        <a:pt x="1134" y="3803"/>
                        <a:pt x="1101" y="3803"/>
                      </a:cubicBezTo>
                      <a:lnTo>
                        <a:pt x="1101" y="3870"/>
                      </a:lnTo>
                      <a:lnTo>
                        <a:pt x="1268" y="3870"/>
                      </a:lnTo>
                      <a:lnTo>
                        <a:pt x="1368" y="3937"/>
                      </a:lnTo>
                      <a:lnTo>
                        <a:pt x="1535" y="4103"/>
                      </a:lnTo>
                      <a:lnTo>
                        <a:pt x="1535" y="4137"/>
                      </a:lnTo>
                      <a:lnTo>
                        <a:pt x="1568" y="4237"/>
                      </a:lnTo>
                      <a:cubicBezTo>
                        <a:pt x="1568" y="4237"/>
                        <a:pt x="1568" y="4270"/>
                        <a:pt x="1568" y="4270"/>
                      </a:cubicBezTo>
                      <a:lnTo>
                        <a:pt x="1535" y="4537"/>
                      </a:lnTo>
                      <a:lnTo>
                        <a:pt x="1535" y="4570"/>
                      </a:lnTo>
                      <a:lnTo>
                        <a:pt x="1468" y="4737"/>
                      </a:lnTo>
                      <a:lnTo>
                        <a:pt x="1468" y="4871"/>
                      </a:lnTo>
                      <a:cubicBezTo>
                        <a:pt x="1468" y="4904"/>
                        <a:pt x="1435" y="4904"/>
                        <a:pt x="1435" y="4937"/>
                      </a:cubicBezTo>
                      <a:lnTo>
                        <a:pt x="1368" y="5004"/>
                      </a:lnTo>
                      <a:lnTo>
                        <a:pt x="1134" y="5004"/>
                      </a:lnTo>
                      <a:lnTo>
                        <a:pt x="1068" y="4937"/>
                      </a:lnTo>
                      <a:lnTo>
                        <a:pt x="934" y="5037"/>
                      </a:lnTo>
                      <a:lnTo>
                        <a:pt x="601" y="5204"/>
                      </a:lnTo>
                      <a:lnTo>
                        <a:pt x="367" y="5438"/>
                      </a:lnTo>
                      <a:lnTo>
                        <a:pt x="134" y="5571"/>
                      </a:lnTo>
                      <a:lnTo>
                        <a:pt x="67" y="5671"/>
                      </a:lnTo>
                      <a:lnTo>
                        <a:pt x="67" y="5738"/>
                      </a:lnTo>
                      <a:lnTo>
                        <a:pt x="67" y="5805"/>
                      </a:lnTo>
                      <a:cubicBezTo>
                        <a:pt x="67" y="5838"/>
                        <a:pt x="67" y="5838"/>
                        <a:pt x="67" y="5838"/>
                      </a:cubicBezTo>
                      <a:lnTo>
                        <a:pt x="0" y="6005"/>
                      </a:lnTo>
                      <a:lnTo>
                        <a:pt x="234" y="6071"/>
                      </a:lnTo>
                      <a:lnTo>
                        <a:pt x="367" y="6071"/>
                      </a:lnTo>
                      <a:lnTo>
                        <a:pt x="434" y="5938"/>
                      </a:lnTo>
                      <a:cubicBezTo>
                        <a:pt x="467" y="5905"/>
                        <a:pt x="501" y="5871"/>
                        <a:pt x="534" y="5871"/>
                      </a:cubicBezTo>
                      <a:lnTo>
                        <a:pt x="567" y="5871"/>
                      </a:lnTo>
                      <a:cubicBezTo>
                        <a:pt x="601" y="5871"/>
                        <a:pt x="634" y="5905"/>
                        <a:pt x="667" y="5938"/>
                      </a:cubicBezTo>
                      <a:lnTo>
                        <a:pt x="667" y="5971"/>
                      </a:lnTo>
                      <a:cubicBezTo>
                        <a:pt x="667" y="5971"/>
                        <a:pt x="667" y="6005"/>
                        <a:pt x="667" y="6005"/>
                      </a:cubicBezTo>
                      <a:lnTo>
                        <a:pt x="667" y="6038"/>
                      </a:lnTo>
                      <a:lnTo>
                        <a:pt x="701" y="6038"/>
                      </a:lnTo>
                      <a:lnTo>
                        <a:pt x="734" y="6071"/>
                      </a:lnTo>
                      <a:lnTo>
                        <a:pt x="768" y="6071"/>
                      </a:lnTo>
                      <a:lnTo>
                        <a:pt x="801" y="6105"/>
                      </a:lnTo>
                      <a:cubicBezTo>
                        <a:pt x="801" y="6105"/>
                        <a:pt x="801" y="6138"/>
                        <a:pt x="834" y="6138"/>
                      </a:cubicBezTo>
                      <a:lnTo>
                        <a:pt x="1101" y="6071"/>
                      </a:lnTo>
                      <a:lnTo>
                        <a:pt x="1134" y="6038"/>
                      </a:lnTo>
                      <a:lnTo>
                        <a:pt x="1268" y="6038"/>
                      </a:lnTo>
                      <a:lnTo>
                        <a:pt x="1301" y="6071"/>
                      </a:lnTo>
                      <a:lnTo>
                        <a:pt x="1668" y="6071"/>
                      </a:lnTo>
                      <a:lnTo>
                        <a:pt x="1735" y="6105"/>
                      </a:lnTo>
                      <a:lnTo>
                        <a:pt x="1768" y="6071"/>
                      </a:lnTo>
                      <a:lnTo>
                        <a:pt x="1835" y="6071"/>
                      </a:lnTo>
                      <a:lnTo>
                        <a:pt x="1935" y="6105"/>
                      </a:lnTo>
                      <a:cubicBezTo>
                        <a:pt x="1968" y="6138"/>
                        <a:pt x="1968" y="6171"/>
                        <a:pt x="1968" y="6205"/>
                      </a:cubicBezTo>
                      <a:lnTo>
                        <a:pt x="1968" y="6338"/>
                      </a:lnTo>
                      <a:lnTo>
                        <a:pt x="2202" y="6372"/>
                      </a:lnTo>
                      <a:lnTo>
                        <a:pt x="2235" y="6338"/>
                      </a:lnTo>
                      <a:lnTo>
                        <a:pt x="2469" y="6338"/>
                      </a:lnTo>
                      <a:lnTo>
                        <a:pt x="2602" y="6405"/>
                      </a:lnTo>
                      <a:lnTo>
                        <a:pt x="2636" y="6372"/>
                      </a:lnTo>
                      <a:lnTo>
                        <a:pt x="2702" y="6372"/>
                      </a:lnTo>
                      <a:cubicBezTo>
                        <a:pt x="2736" y="6372"/>
                        <a:pt x="2769" y="6372"/>
                        <a:pt x="2802" y="6405"/>
                      </a:cubicBezTo>
                      <a:lnTo>
                        <a:pt x="2836" y="6505"/>
                      </a:lnTo>
                      <a:lnTo>
                        <a:pt x="2869" y="6538"/>
                      </a:lnTo>
                      <a:lnTo>
                        <a:pt x="2869" y="6505"/>
                      </a:lnTo>
                      <a:cubicBezTo>
                        <a:pt x="2869" y="6505"/>
                        <a:pt x="2869" y="6472"/>
                        <a:pt x="2869" y="6472"/>
                      </a:cubicBezTo>
                      <a:lnTo>
                        <a:pt x="2902" y="6405"/>
                      </a:lnTo>
                      <a:lnTo>
                        <a:pt x="2969" y="6305"/>
                      </a:lnTo>
                      <a:cubicBezTo>
                        <a:pt x="2969" y="6272"/>
                        <a:pt x="3002" y="6272"/>
                        <a:pt x="3002" y="6238"/>
                      </a:cubicBezTo>
                      <a:lnTo>
                        <a:pt x="3036" y="6238"/>
                      </a:lnTo>
                      <a:cubicBezTo>
                        <a:pt x="3052" y="6222"/>
                        <a:pt x="3069" y="6213"/>
                        <a:pt x="3086" y="6213"/>
                      </a:cubicBezTo>
                      <a:cubicBezTo>
                        <a:pt x="3103" y="6213"/>
                        <a:pt x="3119" y="6222"/>
                        <a:pt x="3136" y="6238"/>
                      </a:cubicBezTo>
                      <a:lnTo>
                        <a:pt x="3169" y="6238"/>
                      </a:lnTo>
                      <a:lnTo>
                        <a:pt x="3203" y="6138"/>
                      </a:lnTo>
                      <a:cubicBezTo>
                        <a:pt x="3203" y="6138"/>
                        <a:pt x="3236" y="6138"/>
                        <a:pt x="3236" y="6105"/>
                      </a:cubicBezTo>
                      <a:lnTo>
                        <a:pt x="3403" y="6105"/>
                      </a:lnTo>
                      <a:lnTo>
                        <a:pt x="3503" y="6138"/>
                      </a:lnTo>
                      <a:lnTo>
                        <a:pt x="3703" y="6138"/>
                      </a:lnTo>
                      <a:cubicBezTo>
                        <a:pt x="3703" y="6138"/>
                        <a:pt x="3736" y="6138"/>
                        <a:pt x="3736" y="6171"/>
                      </a:cubicBezTo>
                      <a:lnTo>
                        <a:pt x="3836" y="6238"/>
                      </a:lnTo>
                      <a:lnTo>
                        <a:pt x="3970" y="6171"/>
                      </a:lnTo>
                      <a:lnTo>
                        <a:pt x="4103" y="6171"/>
                      </a:lnTo>
                      <a:lnTo>
                        <a:pt x="4237" y="6238"/>
                      </a:lnTo>
                      <a:lnTo>
                        <a:pt x="4303" y="6238"/>
                      </a:lnTo>
                      <a:lnTo>
                        <a:pt x="5037" y="6338"/>
                      </a:lnTo>
                      <a:lnTo>
                        <a:pt x="5071" y="6338"/>
                      </a:lnTo>
                      <a:lnTo>
                        <a:pt x="5171" y="6372"/>
                      </a:lnTo>
                      <a:lnTo>
                        <a:pt x="5204" y="6372"/>
                      </a:lnTo>
                      <a:lnTo>
                        <a:pt x="5271" y="6338"/>
                      </a:lnTo>
                      <a:lnTo>
                        <a:pt x="5571" y="6338"/>
                      </a:lnTo>
                      <a:lnTo>
                        <a:pt x="5671" y="6372"/>
                      </a:lnTo>
                      <a:cubicBezTo>
                        <a:pt x="5704" y="6372"/>
                        <a:pt x="5704" y="6405"/>
                        <a:pt x="5704" y="6405"/>
                      </a:cubicBezTo>
                      <a:lnTo>
                        <a:pt x="5804" y="6472"/>
                      </a:lnTo>
                      <a:cubicBezTo>
                        <a:pt x="5804" y="6505"/>
                        <a:pt x="5804" y="6505"/>
                        <a:pt x="5804" y="6505"/>
                      </a:cubicBezTo>
                      <a:lnTo>
                        <a:pt x="5871" y="6538"/>
                      </a:lnTo>
                      <a:lnTo>
                        <a:pt x="5938" y="6572"/>
                      </a:lnTo>
                      <a:lnTo>
                        <a:pt x="6305" y="6572"/>
                      </a:lnTo>
                      <a:lnTo>
                        <a:pt x="6505" y="6638"/>
                      </a:lnTo>
                      <a:lnTo>
                        <a:pt x="6672" y="6672"/>
                      </a:lnTo>
                      <a:lnTo>
                        <a:pt x="6872" y="6772"/>
                      </a:lnTo>
                      <a:lnTo>
                        <a:pt x="6939" y="6705"/>
                      </a:lnTo>
                      <a:lnTo>
                        <a:pt x="7139" y="6705"/>
                      </a:lnTo>
                      <a:lnTo>
                        <a:pt x="7205" y="6638"/>
                      </a:lnTo>
                      <a:lnTo>
                        <a:pt x="7239" y="6638"/>
                      </a:lnTo>
                      <a:lnTo>
                        <a:pt x="7306" y="6605"/>
                      </a:lnTo>
                      <a:lnTo>
                        <a:pt x="7439" y="6605"/>
                      </a:lnTo>
                      <a:cubicBezTo>
                        <a:pt x="7439" y="6566"/>
                        <a:pt x="7473" y="6550"/>
                        <a:pt x="7508" y="6550"/>
                      </a:cubicBezTo>
                      <a:cubicBezTo>
                        <a:pt x="7533" y="6550"/>
                        <a:pt x="7559" y="6558"/>
                        <a:pt x="7572" y="6572"/>
                      </a:cubicBezTo>
                      <a:lnTo>
                        <a:pt x="7639" y="6605"/>
                      </a:lnTo>
                      <a:lnTo>
                        <a:pt x="7706" y="6605"/>
                      </a:lnTo>
                      <a:lnTo>
                        <a:pt x="7806" y="6638"/>
                      </a:lnTo>
                      <a:lnTo>
                        <a:pt x="7906" y="6572"/>
                      </a:lnTo>
                      <a:lnTo>
                        <a:pt x="8106" y="6338"/>
                      </a:lnTo>
                      <a:lnTo>
                        <a:pt x="8139" y="6338"/>
                      </a:lnTo>
                      <a:lnTo>
                        <a:pt x="8273" y="6238"/>
                      </a:lnTo>
                      <a:lnTo>
                        <a:pt x="8306" y="6238"/>
                      </a:lnTo>
                      <a:lnTo>
                        <a:pt x="8506" y="6205"/>
                      </a:lnTo>
                      <a:lnTo>
                        <a:pt x="9007" y="6138"/>
                      </a:lnTo>
                      <a:lnTo>
                        <a:pt x="9040" y="6138"/>
                      </a:lnTo>
                      <a:lnTo>
                        <a:pt x="9207" y="6171"/>
                      </a:lnTo>
                      <a:lnTo>
                        <a:pt x="9407" y="6205"/>
                      </a:lnTo>
                      <a:lnTo>
                        <a:pt x="9607" y="6272"/>
                      </a:lnTo>
                      <a:lnTo>
                        <a:pt x="9707" y="6338"/>
                      </a:lnTo>
                      <a:lnTo>
                        <a:pt x="9874" y="6572"/>
                      </a:lnTo>
                      <a:lnTo>
                        <a:pt x="9941" y="6572"/>
                      </a:lnTo>
                      <a:lnTo>
                        <a:pt x="9974" y="6538"/>
                      </a:lnTo>
                      <a:lnTo>
                        <a:pt x="10141" y="6538"/>
                      </a:lnTo>
                      <a:cubicBezTo>
                        <a:pt x="10141" y="6538"/>
                        <a:pt x="10174" y="6538"/>
                        <a:pt x="10208" y="6572"/>
                      </a:cubicBezTo>
                      <a:lnTo>
                        <a:pt x="10208" y="6605"/>
                      </a:lnTo>
                      <a:cubicBezTo>
                        <a:pt x="10208" y="6605"/>
                        <a:pt x="10208" y="6605"/>
                        <a:pt x="10208" y="6638"/>
                      </a:cubicBezTo>
                      <a:lnTo>
                        <a:pt x="10208" y="6672"/>
                      </a:lnTo>
                      <a:lnTo>
                        <a:pt x="10241" y="6705"/>
                      </a:lnTo>
                      <a:lnTo>
                        <a:pt x="10374" y="6772"/>
                      </a:lnTo>
                      <a:lnTo>
                        <a:pt x="10541" y="6772"/>
                      </a:lnTo>
                      <a:cubicBezTo>
                        <a:pt x="10575" y="6772"/>
                        <a:pt x="10608" y="6772"/>
                        <a:pt x="10608" y="6805"/>
                      </a:cubicBezTo>
                      <a:lnTo>
                        <a:pt x="10675" y="6839"/>
                      </a:lnTo>
                      <a:lnTo>
                        <a:pt x="10841" y="6905"/>
                      </a:lnTo>
                      <a:cubicBezTo>
                        <a:pt x="10875" y="6905"/>
                        <a:pt x="10875" y="6939"/>
                        <a:pt x="10875" y="6939"/>
                      </a:cubicBezTo>
                      <a:lnTo>
                        <a:pt x="10975" y="7039"/>
                      </a:lnTo>
                      <a:lnTo>
                        <a:pt x="11142" y="7039"/>
                      </a:lnTo>
                      <a:lnTo>
                        <a:pt x="11208" y="7105"/>
                      </a:lnTo>
                      <a:cubicBezTo>
                        <a:pt x="11208" y="7105"/>
                        <a:pt x="11242" y="7139"/>
                        <a:pt x="11242" y="7172"/>
                      </a:cubicBezTo>
                      <a:lnTo>
                        <a:pt x="11308" y="7139"/>
                      </a:lnTo>
                      <a:lnTo>
                        <a:pt x="11342" y="7139"/>
                      </a:lnTo>
                      <a:lnTo>
                        <a:pt x="11442" y="7105"/>
                      </a:lnTo>
                      <a:cubicBezTo>
                        <a:pt x="11453" y="7094"/>
                        <a:pt x="11468" y="7091"/>
                        <a:pt x="11483" y="7091"/>
                      </a:cubicBezTo>
                      <a:cubicBezTo>
                        <a:pt x="11512" y="7091"/>
                        <a:pt x="11542" y="7105"/>
                        <a:pt x="11542" y="7105"/>
                      </a:cubicBezTo>
                      <a:lnTo>
                        <a:pt x="11609" y="7139"/>
                      </a:lnTo>
                      <a:cubicBezTo>
                        <a:pt x="11609" y="7172"/>
                        <a:pt x="11609" y="7206"/>
                        <a:pt x="11609" y="7206"/>
                      </a:cubicBezTo>
                      <a:lnTo>
                        <a:pt x="11609" y="7272"/>
                      </a:lnTo>
                      <a:lnTo>
                        <a:pt x="11675" y="7272"/>
                      </a:lnTo>
                      <a:lnTo>
                        <a:pt x="11809" y="7372"/>
                      </a:lnTo>
                      <a:lnTo>
                        <a:pt x="11976" y="7406"/>
                      </a:lnTo>
                      <a:lnTo>
                        <a:pt x="12076" y="7339"/>
                      </a:lnTo>
                      <a:lnTo>
                        <a:pt x="12242" y="7339"/>
                      </a:lnTo>
                      <a:cubicBezTo>
                        <a:pt x="12242" y="7372"/>
                        <a:pt x="12276" y="7406"/>
                        <a:pt x="12276" y="7439"/>
                      </a:cubicBezTo>
                      <a:lnTo>
                        <a:pt x="12276" y="7506"/>
                      </a:lnTo>
                      <a:lnTo>
                        <a:pt x="12509" y="7506"/>
                      </a:lnTo>
                      <a:cubicBezTo>
                        <a:pt x="12509" y="7539"/>
                        <a:pt x="12543" y="7539"/>
                        <a:pt x="12543" y="7572"/>
                      </a:cubicBezTo>
                      <a:lnTo>
                        <a:pt x="12576" y="7606"/>
                      </a:lnTo>
                      <a:lnTo>
                        <a:pt x="12676" y="7606"/>
                      </a:lnTo>
                      <a:lnTo>
                        <a:pt x="12843" y="7539"/>
                      </a:lnTo>
                      <a:lnTo>
                        <a:pt x="12976" y="7539"/>
                      </a:lnTo>
                      <a:cubicBezTo>
                        <a:pt x="13010" y="7539"/>
                        <a:pt x="13076" y="7572"/>
                        <a:pt x="13076" y="7606"/>
                      </a:cubicBezTo>
                      <a:lnTo>
                        <a:pt x="13110" y="7639"/>
                      </a:lnTo>
                      <a:lnTo>
                        <a:pt x="13143" y="7639"/>
                      </a:lnTo>
                      <a:lnTo>
                        <a:pt x="13276" y="7539"/>
                      </a:lnTo>
                      <a:lnTo>
                        <a:pt x="13543" y="7539"/>
                      </a:lnTo>
                      <a:lnTo>
                        <a:pt x="13743" y="7639"/>
                      </a:lnTo>
                      <a:lnTo>
                        <a:pt x="13777" y="7639"/>
                      </a:lnTo>
                      <a:lnTo>
                        <a:pt x="13910" y="7773"/>
                      </a:lnTo>
                      <a:cubicBezTo>
                        <a:pt x="13944" y="7773"/>
                        <a:pt x="13944" y="7773"/>
                        <a:pt x="13944" y="7806"/>
                      </a:cubicBezTo>
                      <a:lnTo>
                        <a:pt x="13977" y="7973"/>
                      </a:lnTo>
                      <a:cubicBezTo>
                        <a:pt x="14010" y="7973"/>
                        <a:pt x="14010" y="8006"/>
                        <a:pt x="13977" y="8039"/>
                      </a:cubicBezTo>
                      <a:lnTo>
                        <a:pt x="13944" y="8073"/>
                      </a:lnTo>
                      <a:lnTo>
                        <a:pt x="14144" y="8073"/>
                      </a:lnTo>
                      <a:lnTo>
                        <a:pt x="14244" y="8106"/>
                      </a:lnTo>
                      <a:lnTo>
                        <a:pt x="14611" y="8206"/>
                      </a:lnTo>
                      <a:lnTo>
                        <a:pt x="14944" y="8206"/>
                      </a:lnTo>
                      <a:lnTo>
                        <a:pt x="15011" y="8140"/>
                      </a:lnTo>
                      <a:lnTo>
                        <a:pt x="15011" y="8106"/>
                      </a:lnTo>
                      <a:lnTo>
                        <a:pt x="14944" y="8006"/>
                      </a:lnTo>
                      <a:lnTo>
                        <a:pt x="14911" y="7973"/>
                      </a:lnTo>
                      <a:lnTo>
                        <a:pt x="14878" y="7906"/>
                      </a:lnTo>
                      <a:lnTo>
                        <a:pt x="14711" y="7839"/>
                      </a:lnTo>
                      <a:lnTo>
                        <a:pt x="14677" y="7839"/>
                      </a:lnTo>
                      <a:lnTo>
                        <a:pt x="14577" y="7806"/>
                      </a:lnTo>
                      <a:lnTo>
                        <a:pt x="14411" y="7739"/>
                      </a:lnTo>
                      <a:lnTo>
                        <a:pt x="14377" y="7739"/>
                      </a:lnTo>
                      <a:lnTo>
                        <a:pt x="14311" y="7706"/>
                      </a:lnTo>
                      <a:cubicBezTo>
                        <a:pt x="14277" y="7706"/>
                        <a:pt x="14277" y="7673"/>
                        <a:pt x="14277" y="7673"/>
                      </a:cubicBezTo>
                      <a:lnTo>
                        <a:pt x="14210" y="7506"/>
                      </a:lnTo>
                      <a:cubicBezTo>
                        <a:pt x="14210" y="7472"/>
                        <a:pt x="14210" y="7472"/>
                        <a:pt x="14210" y="7439"/>
                      </a:cubicBezTo>
                      <a:lnTo>
                        <a:pt x="14210" y="7372"/>
                      </a:lnTo>
                      <a:cubicBezTo>
                        <a:pt x="14194" y="7389"/>
                        <a:pt x="14169" y="7397"/>
                        <a:pt x="14144" y="7397"/>
                      </a:cubicBezTo>
                      <a:cubicBezTo>
                        <a:pt x="14119" y="7397"/>
                        <a:pt x="14094" y="7389"/>
                        <a:pt x="14077" y="7372"/>
                      </a:cubicBezTo>
                      <a:lnTo>
                        <a:pt x="14044" y="7339"/>
                      </a:lnTo>
                      <a:cubicBezTo>
                        <a:pt x="14010" y="7306"/>
                        <a:pt x="13977" y="7306"/>
                        <a:pt x="14010" y="7272"/>
                      </a:cubicBezTo>
                      <a:lnTo>
                        <a:pt x="14010" y="7172"/>
                      </a:lnTo>
                      <a:lnTo>
                        <a:pt x="13977" y="7005"/>
                      </a:lnTo>
                      <a:lnTo>
                        <a:pt x="13910" y="6839"/>
                      </a:lnTo>
                      <a:lnTo>
                        <a:pt x="13910" y="6805"/>
                      </a:lnTo>
                      <a:lnTo>
                        <a:pt x="13910" y="6772"/>
                      </a:lnTo>
                      <a:lnTo>
                        <a:pt x="14110" y="5704"/>
                      </a:lnTo>
                      <a:lnTo>
                        <a:pt x="14311" y="5137"/>
                      </a:lnTo>
                      <a:lnTo>
                        <a:pt x="14277" y="4971"/>
                      </a:lnTo>
                      <a:lnTo>
                        <a:pt x="14244" y="4871"/>
                      </a:lnTo>
                      <a:cubicBezTo>
                        <a:pt x="14244" y="4871"/>
                        <a:pt x="14244" y="4837"/>
                        <a:pt x="14244" y="4837"/>
                      </a:cubicBezTo>
                      <a:lnTo>
                        <a:pt x="14244" y="4804"/>
                      </a:lnTo>
                      <a:cubicBezTo>
                        <a:pt x="14244" y="4804"/>
                        <a:pt x="14244" y="4770"/>
                        <a:pt x="14244" y="4770"/>
                      </a:cubicBezTo>
                      <a:lnTo>
                        <a:pt x="14244" y="4704"/>
                      </a:lnTo>
                      <a:lnTo>
                        <a:pt x="14277" y="4637"/>
                      </a:lnTo>
                      <a:lnTo>
                        <a:pt x="14277" y="4604"/>
                      </a:lnTo>
                      <a:lnTo>
                        <a:pt x="14344" y="4437"/>
                      </a:lnTo>
                      <a:lnTo>
                        <a:pt x="14344" y="4404"/>
                      </a:lnTo>
                      <a:lnTo>
                        <a:pt x="14311" y="4337"/>
                      </a:lnTo>
                      <a:lnTo>
                        <a:pt x="14277" y="4303"/>
                      </a:lnTo>
                      <a:lnTo>
                        <a:pt x="14144" y="4237"/>
                      </a:lnTo>
                      <a:lnTo>
                        <a:pt x="14110" y="4237"/>
                      </a:lnTo>
                      <a:lnTo>
                        <a:pt x="14044" y="4170"/>
                      </a:lnTo>
                      <a:lnTo>
                        <a:pt x="13810" y="4170"/>
                      </a:lnTo>
                      <a:lnTo>
                        <a:pt x="13743" y="4103"/>
                      </a:lnTo>
                      <a:lnTo>
                        <a:pt x="13577" y="3970"/>
                      </a:lnTo>
                      <a:lnTo>
                        <a:pt x="13510" y="3970"/>
                      </a:lnTo>
                      <a:lnTo>
                        <a:pt x="13377" y="4037"/>
                      </a:lnTo>
                      <a:lnTo>
                        <a:pt x="13210" y="4037"/>
                      </a:lnTo>
                      <a:lnTo>
                        <a:pt x="13076" y="3970"/>
                      </a:lnTo>
                      <a:cubicBezTo>
                        <a:pt x="13076" y="3970"/>
                        <a:pt x="13043" y="3937"/>
                        <a:pt x="13043" y="3937"/>
                      </a:cubicBezTo>
                      <a:lnTo>
                        <a:pt x="12943" y="3836"/>
                      </a:lnTo>
                      <a:lnTo>
                        <a:pt x="12776" y="3636"/>
                      </a:lnTo>
                      <a:lnTo>
                        <a:pt x="12709" y="3603"/>
                      </a:lnTo>
                      <a:lnTo>
                        <a:pt x="12643" y="3603"/>
                      </a:lnTo>
                      <a:lnTo>
                        <a:pt x="12376" y="3836"/>
                      </a:lnTo>
                      <a:lnTo>
                        <a:pt x="12342" y="3836"/>
                      </a:lnTo>
                      <a:lnTo>
                        <a:pt x="12176" y="3870"/>
                      </a:lnTo>
                      <a:lnTo>
                        <a:pt x="12142" y="3870"/>
                      </a:lnTo>
                      <a:lnTo>
                        <a:pt x="11942" y="3836"/>
                      </a:lnTo>
                      <a:lnTo>
                        <a:pt x="11909" y="3870"/>
                      </a:lnTo>
                      <a:lnTo>
                        <a:pt x="11842" y="3937"/>
                      </a:lnTo>
                      <a:lnTo>
                        <a:pt x="11842" y="3970"/>
                      </a:lnTo>
                      <a:lnTo>
                        <a:pt x="11809" y="4003"/>
                      </a:lnTo>
                      <a:lnTo>
                        <a:pt x="11542" y="4003"/>
                      </a:lnTo>
                      <a:lnTo>
                        <a:pt x="11375" y="3937"/>
                      </a:lnTo>
                      <a:lnTo>
                        <a:pt x="11308" y="3937"/>
                      </a:lnTo>
                      <a:lnTo>
                        <a:pt x="11242" y="3970"/>
                      </a:lnTo>
                      <a:lnTo>
                        <a:pt x="11142" y="3970"/>
                      </a:lnTo>
                      <a:lnTo>
                        <a:pt x="10575" y="3903"/>
                      </a:lnTo>
                      <a:lnTo>
                        <a:pt x="10541" y="3903"/>
                      </a:lnTo>
                      <a:lnTo>
                        <a:pt x="10408" y="3970"/>
                      </a:lnTo>
                      <a:lnTo>
                        <a:pt x="10341" y="4003"/>
                      </a:lnTo>
                      <a:lnTo>
                        <a:pt x="10241" y="4003"/>
                      </a:lnTo>
                      <a:lnTo>
                        <a:pt x="10174" y="4037"/>
                      </a:lnTo>
                      <a:lnTo>
                        <a:pt x="10007" y="4103"/>
                      </a:lnTo>
                      <a:lnTo>
                        <a:pt x="9907" y="4203"/>
                      </a:lnTo>
                      <a:lnTo>
                        <a:pt x="9574" y="4203"/>
                      </a:lnTo>
                      <a:cubicBezTo>
                        <a:pt x="9540" y="4203"/>
                        <a:pt x="9540" y="4203"/>
                        <a:pt x="9507" y="4170"/>
                      </a:cubicBezTo>
                      <a:lnTo>
                        <a:pt x="9440" y="4070"/>
                      </a:lnTo>
                      <a:lnTo>
                        <a:pt x="9207" y="4070"/>
                      </a:lnTo>
                      <a:lnTo>
                        <a:pt x="9073" y="4003"/>
                      </a:lnTo>
                      <a:lnTo>
                        <a:pt x="8940" y="4003"/>
                      </a:lnTo>
                      <a:cubicBezTo>
                        <a:pt x="8940" y="4003"/>
                        <a:pt x="8907" y="4003"/>
                        <a:pt x="8907" y="3970"/>
                      </a:cubicBezTo>
                      <a:lnTo>
                        <a:pt x="8807" y="3903"/>
                      </a:lnTo>
                      <a:lnTo>
                        <a:pt x="8606" y="3703"/>
                      </a:lnTo>
                      <a:lnTo>
                        <a:pt x="8340" y="3703"/>
                      </a:lnTo>
                      <a:lnTo>
                        <a:pt x="8273" y="3670"/>
                      </a:lnTo>
                      <a:lnTo>
                        <a:pt x="7739" y="3436"/>
                      </a:lnTo>
                      <a:lnTo>
                        <a:pt x="7406" y="3203"/>
                      </a:lnTo>
                      <a:cubicBezTo>
                        <a:pt x="7372" y="3169"/>
                        <a:pt x="7372" y="3136"/>
                        <a:pt x="7372" y="3103"/>
                      </a:cubicBezTo>
                      <a:lnTo>
                        <a:pt x="7372" y="2769"/>
                      </a:lnTo>
                      <a:cubicBezTo>
                        <a:pt x="7372" y="2736"/>
                        <a:pt x="7372" y="2736"/>
                        <a:pt x="7372" y="2736"/>
                      </a:cubicBezTo>
                      <a:lnTo>
                        <a:pt x="7406" y="2636"/>
                      </a:lnTo>
                      <a:cubicBezTo>
                        <a:pt x="7406" y="2636"/>
                        <a:pt x="7406" y="2636"/>
                        <a:pt x="7439" y="2602"/>
                      </a:cubicBezTo>
                      <a:lnTo>
                        <a:pt x="7572" y="2502"/>
                      </a:lnTo>
                      <a:lnTo>
                        <a:pt x="7572" y="2469"/>
                      </a:lnTo>
                      <a:lnTo>
                        <a:pt x="7572" y="2235"/>
                      </a:lnTo>
                      <a:lnTo>
                        <a:pt x="7606" y="2069"/>
                      </a:lnTo>
                      <a:lnTo>
                        <a:pt x="7606" y="2002"/>
                      </a:lnTo>
                      <a:lnTo>
                        <a:pt x="7539" y="1868"/>
                      </a:lnTo>
                      <a:lnTo>
                        <a:pt x="7506" y="1835"/>
                      </a:lnTo>
                      <a:lnTo>
                        <a:pt x="7439" y="1835"/>
                      </a:lnTo>
                      <a:lnTo>
                        <a:pt x="7339" y="1935"/>
                      </a:lnTo>
                      <a:lnTo>
                        <a:pt x="7339" y="1968"/>
                      </a:lnTo>
                      <a:lnTo>
                        <a:pt x="7272" y="2035"/>
                      </a:lnTo>
                      <a:lnTo>
                        <a:pt x="7172" y="2035"/>
                      </a:lnTo>
                      <a:lnTo>
                        <a:pt x="6939" y="1935"/>
                      </a:lnTo>
                      <a:lnTo>
                        <a:pt x="6872" y="1868"/>
                      </a:lnTo>
                      <a:lnTo>
                        <a:pt x="6772" y="1768"/>
                      </a:lnTo>
                      <a:cubicBezTo>
                        <a:pt x="6772" y="1735"/>
                        <a:pt x="6772" y="1668"/>
                        <a:pt x="6772" y="1668"/>
                      </a:cubicBezTo>
                      <a:cubicBezTo>
                        <a:pt x="6805" y="1602"/>
                        <a:pt x="6839" y="1602"/>
                        <a:pt x="6872" y="1602"/>
                      </a:cubicBezTo>
                      <a:lnTo>
                        <a:pt x="7105" y="1635"/>
                      </a:lnTo>
                      <a:lnTo>
                        <a:pt x="7105" y="1602"/>
                      </a:lnTo>
                      <a:lnTo>
                        <a:pt x="7039" y="1568"/>
                      </a:lnTo>
                      <a:lnTo>
                        <a:pt x="7005" y="1568"/>
                      </a:lnTo>
                      <a:cubicBezTo>
                        <a:pt x="7005" y="1535"/>
                        <a:pt x="7005" y="1535"/>
                        <a:pt x="6972" y="1535"/>
                      </a:cubicBezTo>
                      <a:lnTo>
                        <a:pt x="6872" y="1435"/>
                      </a:lnTo>
                      <a:cubicBezTo>
                        <a:pt x="6872" y="1435"/>
                        <a:pt x="6872" y="1401"/>
                        <a:pt x="6872" y="1401"/>
                      </a:cubicBezTo>
                      <a:lnTo>
                        <a:pt x="6839" y="1301"/>
                      </a:lnTo>
                      <a:cubicBezTo>
                        <a:pt x="6805" y="1268"/>
                        <a:pt x="6805" y="1235"/>
                        <a:pt x="6839" y="1201"/>
                      </a:cubicBezTo>
                      <a:lnTo>
                        <a:pt x="6839" y="1168"/>
                      </a:lnTo>
                      <a:lnTo>
                        <a:pt x="6839" y="1135"/>
                      </a:lnTo>
                      <a:lnTo>
                        <a:pt x="6805" y="1101"/>
                      </a:lnTo>
                      <a:lnTo>
                        <a:pt x="6605" y="901"/>
                      </a:lnTo>
                      <a:cubicBezTo>
                        <a:pt x="6605" y="868"/>
                        <a:pt x="6605" y="868"/>
                        <a:pt x="6605" y="834"/>
                      </a:cubicBezTo>
                      <a:lnTo>
                        <a:pt x="6638" y="734"/>
                      </a:lnTo>
                      <a:lnTo>
                        <a:pt x="6672" y="567"/>
                      </a:lnTo>
                      <a:lnTo>
                        <a:pt x="6672" y="534"/>
                      </a:lnTo>
                      <a:cubicBezTo>
                        <a:pt x="6672" y="567"/>
                        <a:pt x="6672" y="567"/>
                        <a:pt x="6638" y="567"/>
                      </a:cubicBezTo>
                      <a:lnTo>
                        <a:pt x="6605" y="601"/>
                      </a:lnTo>
                      <a:cubicBezTo>
                        <a:pt x="6588" y="617"/>
                        <a:pt x="6572" y="626"/>
                        <a:pt x="6559" y="626"/>
                      </a:cubicBezTo>
                      <a:cubicBezTo>
                        <a:pt x="6547" y="626"/>
                        <a:pt x="6538" y="617"/>
                        <a:pt x="6538" y="601"/>
                      </a:cubicBezTo>
                      <a:lnTo>
                        <a:pt x="6305" y="601"/>
                      </a:lnTo>
                      <a:lnTo>
                        <a:pt x="6271" y="567"/>
                      </a:lnTo>
                      <a:lnTo>
                        <a:pt x="6138" y="434"/>
                      </a:lnTo>
                      <a:lnTo>
                        <a:pt x="6071" y="501"/>
                      </a:lnTo>
                      <a:lnTo>
                        <a:pt x="5971" y="501"/>
                      </a:lnTo>
                      <a:lnTo>
                        <a:pt x="5938" y="467"/>
                      </a:lnTo>
                      <a:lnTo>
                        <a:pt x="5738" y="467"/>
                      </a:lnTo>
                      <a:lnTo>
                        <a:pt x="5571" y="501"/>
                      </a:lnTo>
                      <a:lnTo>
                        <a:pt x="5304" y="501"/>
                      </a:lnTo>
                      <a:lnTo>
                        <a:pt x="4971" y="601"/>
                      </a:lnTo>
                      <a:lnTo>
                        <a:pt x="4804" y="601"/>
                      </a:lnTo>
                      <a:lnTo>
                        <a:pt x="4670" y="567"/>
                      </a:lnTo>
                      <a:lnTo>
                        <a:pt x="4637" y="567"/>
                      </a:lnTo>
                      <a:lnTo>
                        <a:pt x="4570" y="501"/>
                      </a:lnTo>
                      <a:lnTo>
                        <a:pt x="4203" y="100"/>
                      </a:lnTo>
                      <a:lnTo>
                        <a:pt x="4070" y="100"/>
                      </a:lnTo>
                      <a:lnTo>
                        <a:pt x="3936" y="167"/>
                      </a:lnTo>
                      <a:lnTo>
                        <a:pt x="3469" y="167"/>
                      </a:lnTo>
                      <a:lnTo>
                        <a:pt x="3169" y="100"/>
                      </a:lnTo>
                      <a:lnTo>
                        <a:pt x="2969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70" name="Google Shape;136;p15"/>
                <p:cNvSpPr/>
                <p:nvPr/>
              </p:nvSpPr>
              <p:spPr>
                <a:xfrm>
                  <a:off x="4011536" y="3063248"/>
                  <a:ext cx="10970" cy="1220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01" h="335" extrusionOk="0">
                      <a:moveTo>
                        <a:pt x="67" y="1"/>
                      </a:moveTo>
                      <a:lnTo>
                        <a:pt x="0" y="34"/>
                      </a:lnTo>
                      <a:lnTo>
                        <a:pt x="0" y="101"/>
                      </a:lnTo>
                      <a:lnTo>
                        <a:pt x="67" y="234"/>
                      </a:lnTo>
                      <a:lnTo>
                        <a:pt x="167" y="234"/>
                      </a:lnTo>
                      <a:lnTo>
                        <a:pt x="201" y="267"/>
                      </a:lnTo>
                      <a:lnTo>
                        <a:pt x="301" y="334"/>
                      </a:lnTo>
                      <a:lnTo>
                        <a:pt x="301" y="267"/>
                      </a:lnTo>
                      <a:lnTo>
                        <a:pt x="267" y="234"/>
                      </a:lnTo>
                      <a:lnTo>
                        <a:pt x="167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71" name="Google Shape;137;p15"/>
                <p:cNvSpPr/>
                <p:nvPr/>
              </p:nvSpPr>
              <p:spPr>
                <a:xfrm>
                  <a:off x="3861999" y="3273578"/>
                  <a:ext cx="4884" cy="123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4" h="34" extrusionOk="0">
                      <a:moveTo>
                        <a:pt x="34" y="0"/>
                      </a:moveTo>
                      <a:lnTo>
                        <a:pt x="1" y="34"/>
                      </a:lnTo>
                      <a:lnTo>
                        <a:pt x="134" y="34"/>
                      </a:lnTo>
                      <a:lnTo>
                        <a:pt x="3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72" name="Google Shape;138;p15"/>
                <p:cNvSpPr/>
                <p:nvPr/>
              </p:nvSpPr>
              <p:spPr>
                <a:xfrm>
                  <a:off x="3376941" y="3142263"/>
                  <a:ext cx="111850" cy="8757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069" h="2403" extrusionOk="0">
                      <a:moveTo>
                        <a:pt x="1434" y="1"/>
                      </a:moveTo>
                      <a:lnTo>
                        <a:pt x="967" y="368"/>
                      </a:lnTo>
                      <a:lnTo>
                        <a:pt x="934" y="401"/>
                      </a:lnTo>
                      <a:lnTo>
                        <a:pt x="801" y="535"/>
                      </a:lnTo>
                      <a:cubicBezTo>
                        <a:pt x="801" y="568"/>
                        <a:pt x="767" y="568"/>
                        <a:pt x="734" y="568"/>
                      </a:cubicBezTo>
                      <a:cubicBezTo>
                        <a:pt x="701" y="568"/>
                        <a:pt x="667" y="535"/>
                        <a:pt x="667" y="501"/>
                      </a:cubicBezTo>
                      <a:lnTo>
                        <a:pt x="634" y="401"/>
                      </a:lnTo>
                      <a:lnTo>
                        <a:pt x="600" y="401"/>
                      </a:lnTo>
                      <a:lnTo>
                        <a:pt x="367" y="368"/>
                      </a:lnTo>
                      <a:lnTo>
                        <a:pt x="300" y="401"/>
                      </a:lnTo>
                      <a:lnTo>
                        <a:pt x="300" y="501"/>
                      </a:lnTo>
                      <a:cubicBezTo>
                        <a:pt x="300" y="535"/>
                        <a:pt x="300" y="535"/>
                        <a:pt x="300" y="535"/>
                      </a:cubicBezTo>
                      <a:lnTo>
                        <a:pt x="300" y="601"/>
                      </a:lnTo>
                      <a:lnTo>
                        <a:pt x="267" y="701"/>
                      </a:lnTo>
                      <a:lnTo>
                        <a:pt x="0" y="1102"/>
                      </a:lnTo>
                      <a:lnTo>
                        <a:pt x="901" y="1602"/>
                      </a:lnTo>
                      <a:lnTo>
                        <a:pt x="1101" y="1602"/>
                      </a:lnTo>
                      <a:lnTo>
                        <a:pt x="1234" y="1702"/>
                      </a:lnTo>
                      <a:lnTo>
                        <a:pt x="1334" y="1802"/>
                      </a:lnTo>
                      <a:lnTo>
                        <a:pt x="1434" y="1802"/>
                      </a:lnTo>
                      <a:lnTo>
                        <a:pt x="1701" y="1936"/>
                      </a:lnTo>
                      <a:lnTo>
                        <a:pt x="1968" y="2002"/>
                      </a:lnTo>
                      <a:lnTo>
                        <a:pt x="2001" y="2002"/>
                      </a:lnTo>
                      <a:lnTo>
                        <a:pt x="2135" y="2069"/>
                      </a:lnTo>
                      <a:lnTo>
                        <a:pt x="2235" y="2069"/>
                      </a:lnTo>
                      <a:lnTo>
                        <a:pt x="2468" y="2169"/>
                      </a:lnTo>
                      <a:lnTo>
                        <a:pt x="2602" y="2169"/>
                      </a:lnTo>
                      <a:lnTo>
                        <a:pt x="2635" y="2403"/>
                      </a:lnTo>
                      <a:lnTo>
                        <a:pt x="3069" y="2403"/>
                      </a:lnTo>
                      <a:lnTo>
                        <a:pt x="3069" y="2336"/>
                      </a:lnTo>
                      <a:lnTo>
                        <a:pt x="3036" y="2336"/>
                      </a:lnTo>
                      <a:cubicBezTo>
                        <a:pt x="3002" y="2336"/>
                        <a:pt x="2969" y="2336"/>
                        <a:pt x="2969" y="2302"/>
                      </a:cubicBezTo>
                      <a:lnTo>
                        <a:pt x="2935" y="2269"/>
                      </a:lnTo>
                      <a:lnTo>
                        <a:pt x="2935" y="2236"/>
                      </a:lnTo>
                      <a:lnTo>
                        <a:pt x="2902" y="2202"/>
                      </a:lnTo>
                      <a:cubicBezTo>
                        <a:pt x="2902" y="2202"/>
                        <a:pt x="2902" y="2169"/>
                        <a:pt x="2902" y="2169"/>
                      </a:cubicBezTo>
                      <a:lnTo>
                        <a:pt x="2869" y="1435"/>
                      </a:lnTo>
                      <a:lnTo>
                        <a:pt x="2869" y="1335"/>
                      </a:lnTo>
                      <a:lnTo>
                        <a:pt x="2869" y="1135"/>
                      </a:lnTo>
                      <a:lnTo>
                        <a:pt x="2869" y="1068"/>
                      </a:lnTo>
                      <a:lnTo>
                        <a:pt x="2802" y="1068"/>
                      </a:lnTo>
                      <a:lnTo>
                        <a:pt x="2569" y="1002"/>
                      </a:lnTo>
                      <a:lnTo>
                        <a:pt x="2035" y="1002"/>
                      </a:lnTo>
                      <a:lnTo>
                        <a:pt x="1868" y="968"/>
                      </a:lnTo>
                      <a:lnTo>
                        <a:pt x="1835" y="935"/>
                      </a:lnTo>
                      <a:lnTo>
                        <a:pt x="1701" y="835"/>
                      </a:lnTo>
                      <a:cubicBezTo>
                        <a:pt x="1701" y="835"/>
                        <a:pt x="1701" y="801"/>
                        <a:pt x="1668" y="801"/>
                      </a:cubicBezTo>
                      <a:lnTo>
                        <a:pt x="1534" y="535"/>
                      </a:lnTo>
                      <a:cubicBezTo>
                        <a:pt x="1534" y="535"/>
                        <a:pt x="1534" y="535"/>
                        <a:pt x="1534" y="501"/>
                      </a:cubicBezTo>
                      <a:lnTo>
                        <a:pt x="1434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73" name="Google Shape;139;p15"/>
                <p:cNvSpPr/>
                <p:nvPr/>
              </p:nvSpPr>
              <p:spPr>
                <a:xfrm>
                  <a:off x="5296545" y="3258999"/>
                  <a:ext cx="29229" cy="2675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02" h="734" extrusionOk="0">
                      <a:moveTo>
                        <a:pt x="701" y="0"/>
                      </a:moveTo>
                      <a:lnTo>
                        <a:pt x="435" y="33"/>
                      </a:lnTo>
                      <a:lnTo>
                        <a:pt x="401" y="33"/>
                      </a:lnTo>
                      <a:lnTo>
                        <a:pt x="368" y="100"/>
                      </a:lnTo>
                      <a:lnTo>
                        <a:pt x="401" y="234"/>
                      </a:lnTo>
                      <a:lnTo>
                        <a:pt x="401" y="334"/>
                      </a:lnTo>
                      <a:cubicBezTo>
                        <a:pt x="401" y="334"/>
                        <a:pt x="401" y="367"/>
                        <a:pt x="401" y="367"/>
                      </a:cubicBezTo>
                      <a:lnTo>
                        <a:pt x="368" y="434"/>
                      </a:lnTo>
                      <a:cubicBezTo>
                        <a:pt x="335" y="467"/>
                        <a:pt x="335" y="467"/>
                        <a:pt x="301" y="467"/>
                      </a:cubicBezTo>
                      <a:lnTo>
                        <a:pt x="234" y="467"/>
                      </a:lnTo>
                      <a:cubicBezTo>
                        <a:pt x="218" y="484"/>
                        <a:pt x="209" y="492"/>
                        <a:pt x="201" y="492"/>
                      </a:cubicBezTo>
                      <a:cubicBezTo>
                        <a:pt x="193" y="492"/>
                        <a:pt x="184" y="484"/>
                        <a:pt x="168" y="467"/>
                      </a:cubicBezTo>
                      <a:lnTo>
                        <a:pt x="1" y="400"/>
                      </a:lnTo>
                      <a:lnTo>
                        <a:pt x="1" y="467"/>
                      </a:lnTo>
                      <a:lnTo>
                        <a:pt x="168" y="734"/>
                      </a:lnTo>
                      <a:lnTo>
                        <a:pt x="234" y="567"/>
                      </a:lnTo>
                      <a:cubicBezTo>
                        <a:pt x="234" y="551"/>
                        <a:pt x="243" y="542"/>
                        <a:pt x="251" y="542"/>
                      </a:cubicBezTo>
                      <a:cubicBezTo>
                        <a:pt x="259" y="542"/>
                        <a:pt x="268" y="551"/>
                        <a:pt x="268" y="567"/>
                      </a:cubicBezTo>
                      <a:lnTo>
                        <a:pt x="635" y="300"/>
                      </a:lnTo>
                      <a:cubicBezTo>
                        <a:pt x="668" y="267"/>
                        <a:pt x="668" y="267"/>
                        <a:pt x="701" y="267"/>
                      </a:cubicBezTo>
                      <a:lnTo>
                        <a:pt x="802" y="267"/>
                      </a:lnTo>
                      <a:lnTo>
                        <a:pt x="701" y="167"/>
                      </a:lnTo>
                      <a:cubicBezTo>
                        <a:pt x="701" y="167"/>
                        <a:pt x="701" y="134"/>
                        <a:pt x="701" y="100"/>
                      </a:cubicBezTo>
                      <a:lnTo>
                        <a:pt x="701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74" name="Google Shape;140;p15"/>
                <p:cNvSpPr/>
                <p:nvPr/>
              </p:nvSpPr>
              <p:spPr>
                <a:xfrm>
                  <a:off x="5403550" y="3251674"/>
                  <a:ext cx="6123" cy="492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8" h="135" extrusionOk="0">
                      <a:moveTo>
                        <a:pt x="67" y="1"/>
                      </a:moveTo>
                      <a:lnTo>
                        <a:pt x="34" y="68"/>
                      </a:lnTo>
                      <a:lnTo>
                        <a:pt x="0" y="101"/>
                      </a:lnTo>
                      <a:lnTo>
                        <a:pt x="34" y="134"/>
                      </a:lnTo>
                      <a:lnTo>
                        <a:pt x="167" y="134"/>
                      </a:lnTo>
                      <a:lnTo>
                        <a:pt x="167" y="101"/>
                      </a:lnTo>
                      <a:lnTo>
                        <a:pt x="134" y="68"/>
                      </a:lnTo>
                      <a:lnTo>
                        <a:pt x="134" y="34"/>
                      </a:lnTo>
                      <a:lnTo>
                        <a:pt x="67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75" name="Google Shape;141;p15"/>
                <p:cNvSpPr/>
                <p:nvPr/>
              </p:nvSpPr>
              <p:spPr>
                <a:xfrm>
                  <a:off x="5373154" y="3254116"/>
                  <a:ext cx="18259" cy="976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01" h="268" extrusionOk="0">
                      <a:moveTo>
                        <a:pt x="34" y="1"/>
                      </a:moveTo>
                      <a:lnTo>
                        <a:pt x="34" y="167"/>
                      </a:lnTo>
                      <a:lnTo>
                        <a:pt x="0" y="268"/>
                      </a:lnTo>
                      <a:lnTo>
                        <a:pt x="34" y="234"/>
                      </a:lnTo>
                      <a:lnTo>
                        <a:pt x="101" y="201"/>
                      </a:lnTo>
                      <a:lnTo>
                        <a:pt x="167" y="201"/>
                      </a:lnTo>
                      <a:lnTo>
                        <a:pt x="501" y="34"/>
                      </a:lnTo>
                      <a:lnTo>
                        <a:pt x="134" y="34"/>
                      </a:lnTo>
                      <a:cubicBezTo>
                        <a:pt x="101" y="34"/>
                        <a:pt x="67" y="34"/>
                        <a:pt x="34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76" name="Google Shape;142;p15"/>
                <p:cNvSpPr/>
                <p:nvPr/>
              </p:nvSpPr>
              <p:spPr>
                <a:xfrm>
                  <a:off x="5289256" y="3218872"/>
                  <a:ext cx="26787" cy="1705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35" h="468" extrusionOk="0">
                      <a:moveTo>
                        <a:pt x="334" y="0"/>
                      </a:moveTo>
                      <a:lnTo>
                        <a:pt x="301" y="34"/>
                      </a:lnTo>
                      <a:lnTo>
                        <a:pt x="134" y="134"/>
                      </a:lnTo>
                      <a:lnTo>
                        <a:pt x="134" y="167"/>
                      </a:lnTo>
                      <a:lnTo>
                        <a:pt x="101" y="301"/>
                      </a:lnTo>
                      <a:cubicBezTo>
                        <a:pt x="101" y="301"/>
                        <a:pt x="101" y="334"/>
                        <a:pt x="101" y="334"/>
                      </a:cubicBezTo>
                      <a:lnTo>
                        <a:pt x="1" y="467"/>
                      </a:lnTo>
                      <a:lnTo>
                        <a:pt x="34" y="467"/>
                      </a:lnTo>
                      <a:lnTo>
                        <a:pt x="101" y="434"/>
                      </a:lnTo>
                      <a:lnTo>
                        <a:pt x="301" y="301"/>
                      </a:lnTo>
                      <a:lnTo>
                        <a:pt x="434" y="301"/>
                      </a:lnTo>
                      <a:lnTo>
                        <a:pt x="401" y="267"/>
                      </a:lnTo>
                      <a:lnTo>
                        <a:pt x="401" y="267"/>
                      </a:lnTo>
                      <a:lnTo>
                        <a:pt x="668" y="301"/>
                      </a:lnTo>
                      <a:lnTo>
                        <a:pt x="735" y="301"/>
                      </a:lnTo>
                      <a:lnTo>
                        <a:pt x="735" y="267"/>
                      </a:lnTo>
                      <a:lnTo>
                        <a:pt x="735" y="234"/>
                      </a:lnTo>
                      <a:lnTo>
                        <a:pt x="701" y="200"/>
                      </a:lnTo>
                      <a:lnTo>
                        <a:pt x="535" y="100"/>
                      </a:lnTo>
                      <a:lnTo>
                        <a:pt x="468" y="100"/>
                      </a:lnTo>
                      <a:cubicBezTo>
                        <a:pt x="434" y="100"/>
                        <a:pt x="434" y="67"/>
                        <a:pt x="434" y="67"/>
                      </a:cubicBezTo>
                      <a:lnTo>
                        <a:pt x="401" y="67"/>
                      </a:lnTo>
                      <a:lnTo>
                        <a:pt x="401" y="34"/>
                      </a:lnTo>
                      <a:lnTo>
                        <a:pt x="36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77" name="Google Shape;143;p15"/>
                <p:cNvSpPr/>
                <p:nvPr/>
              </p:nvSpPr>
              <p:spPr>
                <a:xfrm>
                  <a:off x="5127582" y="3250471"/>
                  <a:ext cx="2478" cy="247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8" h="68" extrusionOk="0">
                      <a:moveTo>
                        <a:pt x="34" y="1"/>
                      </a:moveTo>
                      <a:lnTo>
                        <a:pt x="0" y="34"/>
                      </a:lnTo>
                      <a:lnTo>
                        <a:pt x="0" y="67"/>
                      </a:lnTo>
                      <a:lnTo>
                        <a:pt x="67" y="67"/>
                      </a:lnTo>
                      <a:lnTo>
                        <a:pt x="34" y="34"/>
                      </a:lnTo>
                      <a:lnTo>
                        <a:pt x="34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78" name="Google Shape;144;p15"/>
                <p:cNvSpPr/>
                <p:nvPr/>
              </p:nvSpPr>
              <p:spPr>
                <a:xfrm>
                  <a:off x="5326941" y="3243182"/>
                  <a:ext cx="40162" cy="1949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02" h="535" extrusionOk="0">
                      <a:moveTo>
                        <a:pt x="601" y="0"/>
                      </a:moveTo>
                      <a:lnTo>
                        <a:pt x="435" y="67"/>
                      </a:lnTo>
                      <a:lnTo>
                        <a:pt x="368" y="67"/>
                      </a:lnTo>
                      <a:lnTo>
                        <a:pt x="34" y="367"/>
                      </a:lnTo>
                      <a:lnTo>
                        <a:pt x="1" y="434"/>
                      </a:lnTo>
                      <a:lnTo>
                        <a:pt x="1" y="501"/>
                      </a:lnTo>
                      <a:lnTo>
                        <a:pt x="34" y="534"/>
                      </a:lnTo>
                      <a:lnTo>
                        <a:pt x="168" y="534"/>
                      </a:lnTo>
                      <a:lnTo>
                        <a:pt x="501" y="434"/>
                      </a:lnTo>
                      <a:lnTo>
                        <a:pt x="568" y="434"/>
                      </a:lnTo>
                      <a:lnTo>
                        <a:pt x="902" y="501"/>
                      </a:lnTo>
                      <a:lnTo>
                        <a:pt x="1035" y="501"/>
                      </a:lnTo>
                      <a:lnTo>
                        <a:pt x="1102" y="434"/>
                      </a:lnTo>
                      <a:lnTo>
                        <a:pt x="1102" y="167"/>
                      </a:lnTo>
                      <a:cubicBezTo>
                        <a:pt x="1102" y="134"/>
                        <a:pt x="1102" y="101"/>
                        <a:pt x="1102" y="101"/>
                      </a:cubicBezTo>
                      <a:lnTo>
                        <a:pt x="1068" y="101"/>
                      </a:lnTo>
                      <a:lnTo>
                        <a:pt x="968" y="34"/>
                      </a:lnTo>
                      <a:lnTo>
                        <a:pt x="76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79" name="Google Shape;145;p15"/>
                <p:cNvSpPr/>
                <p:nvPr/>
              </p:nvSpPr>
              <p:spPr>
                <a:xfrm>
                  <a:off x="5130024" y="3576298"/>
                  <a:ext cx="37721" cy="2070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5" h="568" extrusionOk="0">
                      <a:moveTo>
                        <a:pt x="734" y="0"/>
                      </a:moveTo>
                      <a:lnTo>
                        <a:pt x="634" y="67"/>
                      </a:lnTo>
                      <a:lnTo>
                        <a:pt x="500" y="267"/>
                      </a:lnTo>
                      <a:cubicBezTo>
                        <a:pt x="500" y="267"/>
                        <a:pt x="467" y="301"/>
                        <a:pt x="467" y="301"/>
                      </a:cubicBezTo>
                      <a:lnTo>
                        <a:pt x="0" y="534"/>
                      </a:lnTo>
                      <a:lnTo>
                        <a:pt x="67" y="567"/>
                      </a:lnTo>
                      <a:lnTo>
                        <a:pt x="133" y="567"/>
                      </a:lnTo>
                      <a:lnTo>
                        <a:pt x="267" y="534"/>
                      </a:lnTo>
                      <a:lnTo>
                        <a:pt x="300" y="534"/>
                      </a:lnTo>
                      <a:lnTo>
                        <a:pt x="534" y="567"/>
                      </a:lnTo>
                      <a:lnTo>
                        <a:pt x="567" y="567"/>
                      </a:lnTo>
                      <a:lnTo>
                        <a:pt x="600" y="534"/>
                      </a:lnTo>
                      <a:cubicBezTo>
                        <a:pt x="600" y="501"/>
                        <a:pt x="667" y="467"/>
                        <a:pt x="701" y="467"/>
                      </a:cubicBezTo>
                      <a:lnTo>
                        <a:pt x="734" y="467"/>
                      </a:lnTo>
                      <a:lnTo>
                        <a:pt x="767" y="434"/>
                      </a:lnTo>
                      <a:lnTo>
                        <a:pt x="867" y="401"/>
                      </a:lnTo>
                      <a:lnTo>
                        <a:pt x="1001" y="267"/>
                      </a:lnTo>
                      <a:lnTo>
                        <a:pt x="1034" y="134"/>
                      </a:lnTo>
                      <a:lnTo>
                        <a:pt x="1034" y="100"/>
                      </a:lnTo>
                      <a:lnTo>
                        <a:pt x="1034" y="67"/>
                      </a:lnTo>
                      <a:lnTo>
                        <a:pt x="934" y="67"/>
                      </a:lnTo>
                      <a:lnTo>
                        <a:pt x="867" y="34"/>
                      </a:lnTo>
                      <a:lnTo>
                        <a:pt x="801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80" name="Google Shape;146;p15"/>
                <p:cNvSpPr/>
                <p:nvPr/>
              </p:nvSpPr>
              <p:spPr>
                <a:xfrm>
                  <a:off x="5341556" y="3272375"/>
                  <a:ext cx="3681" cy="123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1" h="34" extrusionOk="0">
                      <a:moveTo>
                        <a:pt x="67" y="0"/>
                      </a:moveTo>
                      <a:lnTo>
                        <a:pt x="0" y="33"/>
                      </a:lnTo>
                      <a:lnTo>
                        <a:pt x="0" y="33"/>
                      </a:lnTo>
                      <a:lnTo>
                        <a:pt x="10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81" name="Google Shape;147;p15"/>
                <p:cNvSpPr/>
                <p:nvPr/>
              </p:nvSpPr>
              <p:spPr>
                <a:xfrm>
                  <a:off x="4846730" y="3239537"/>
                  <a:ext cx="474186" cy="9851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011" h="2703" extrusionOk="0">
                      <a:moveTo>
                        <a:pt x="12877" y="0"/>
                      </a:moveTo>
                      <a:lnTo>
                        <a:pt x="12610" y="301"/>
                      </a:lnTo>
                      <a:cubicBezTo>
                        <a:pt x="12610" y="301"/>
                        <a:pt x="12576" y="301"/>
                        <a:pt x="12576" y="334"/>
                      </a:cubicBezTo>
                      <a:lnTo>
                        <a:pt x="12343" y="401"/>
                      </a:lnTo>
                      <a:lnTo>
                        <a:pt x="12243" y="467"/>
                      </a:lnTo>
                      <a:lnTo>
                        <a:pt x="12176" y="567"/>
                      </a:lnTo>
                      <a:lnTo>
                        <a:pt x="12143" y="601"/>
                      </a:lnTo>
                      <a:lnTo>
                        <a:pt x="12076" y="634"/>
                      </a:lnTo>
                      <a:lnTo>
                        <a:pt x="11909" y="634"/>
                      </a:lnTo>
                      <a:lnTo>
                        <a:pt x="11843" y="668"/>
                      </a:lnTo>
                      <a:lnTo>
                        <a:pt x="11776" y="668"/>
                      </a:lnTo>
                      <a:cubicBezTo>
                        <a:pt x="11759" y="684"/>
                        <a:pt x="11743" y="693"/>
                        <a:pt x="11730" y="693"/>
                      </a:cubicBezTo>
                      <a:cubicBezTo>
                        <a:pt x="11718" y="693"/>
                        <a:pt x="11709" y="684"/>
                        <a:pt x="11709" y="668"/>
                      </a:cubicBezTo>
                      <a:lnTo>
                        <a:pt x="11409" y="668"/>
                      </a:lnTo>
                      <a:lnTo>
                        <a:pt x="11276" y="868"/>
                      </a:lnTo>
                      <a:lnTo>
                        <a:pt x="11209" y="934"/>
                      </a:lnTo>
                      <a:lnTo>
                        <a:pt x="11175" y="934"/>
                      </a:lnTo>
                      <a:lnTo>
                        <a:pt x="10975" y="1034"/>
                      </a:lnTo>
                      <a:lnTo>
                        <a:pt x="11075" y="1034"/>
                      </a:lnTo>
                      <a:cubicBezTo>
                        <a:pt x="11075" y="1068"/>
                        <a:pt x="11109" y="1101"/>
                        <a:pt x="11109" y="1135"/>
                      </a:cubicBezTo>
                      <a:lnTo>
                        <a:pt x="11109" y="1235"/>
                      </a:lnTo>
                      <a:cubicBezTo>
                        <a:pt x="11109" y="1268"/>
                        <a:pt x="11109" y="1268"/>
                        <a:pt x="11109" y="1301"/>
                      </a:cubicBezTo>
                      <a:lnTo>
                        <a:pt x="11042" y="1401"/>
                      </a:lnTo>
                      <a:lnTo>
                        <a:pt x="11042" y="1435"/>
                      </a:lnTo>
                      <a:lnTo>
                        <a:pt x="10942" y="1501"/>
                      </a:lnTo>
                      <a:lnTo>
                        <a:pt x="10909" y="1501"/>
                      </a:lnTo>
                      <a:lnTo>
                        <a:pt x="10809" y="1535"/>
                      </a:lnTo>
                      <a:lnTo>
                        <a:pt x="10108" y="1668"/>
                      </a:lnTo>
                      <a:lnTo>
                        <a:pt x="10075" y="1668"/>
                      </a:lnTo>
                      <a:lnTo>
                        <a:pt x="9975" y="1635"/>
                      </a:lnTo>
                      <a:lnTo>
                        <a:pt x="9941" y="1635"/>
                      </a:lnTo>
                      <a:lnTo>
                        <a:pt x="9808" y="1602"/>
                      </a:lnTo>
                      <a:lnTo>
                        <a:pt x="9774" y="1602"/>
                      </a:lnTo>
                      <a:lnTo>
                        <a:pt x="9441" y="1268"/>
                      </a:lnTo>
                      <a:lnTo>
                        <a:pt x="9341" y="1235"/>
                      </a:lnTo>
                      <a:lnTo>
                        <a:pt x="9307" y="1235"/>
                      </a:lnTo>
                      <a:lnTo>
                        <a:pt x="9241" y="1201"/>
                      </a:lnTo>
                      <a:lnTo>
                        <a:pt x="9041" y="1201"/>
                      </a:lnTo>
                      <a:cubicBezTo>
                        <a:pt x="9041" y="1201"/>
                        <a:pt x="9007" y="1201"/>
                        <a:pt x="9007" y="1168"/>
                      </a:cubicBezTo>
                      <a:lnTo>
                        <a:pt x="8941" y="1101"/>
                      </a:lnTo>
                      <a:cubicBezTo>
                        <a:pt x="8941" y="1101"/>
                        <a:pt x="8907" y="1101"/>
                        <a:pt x="8907" y="1068"/>
                      </a:cubicBezTo>
                      <a:lnTo>
                        <a:pt x="8907" y="1001"/>
                      </a:lnTo>
                      <a:cubicBezTo>
                        <a:pt x="8907" y="968"/>
                        <a:pt x="8907" y="968"/>
                        <a:pt x="8907" y="934"/>
                      </a:cubicBezTo>
                      <a:lnTo>
                        <a:pt x="8907" y="901"/>
                      </a:lnTo>
                      <a:lnTo>
                        <a:pt x="8740" y="901"/>
                      </a:lnTo>
                      <a:cubicBezTo>
                        <a:pt x="8740" y="934"/>
                        <a:pt x="8707" y="968"/>
                        <a:pt x="8707" y="968"/>
                      </a:cubicBezTo>
                      <a:lnTo>
                        <a:pt x="8507" y="1101"/>
                      </a:lnTo>
                      <a:lnTo>
                        <a:pt x="8407" y="1101"/>
                      </a:lnTo>
                      <a:lnTo>
                        <a:pt x="8240" y="1034"/>
                      </a:lnTo>
                      <a:lnTo>
                        <a:pt x="8207" y="1034"/>
                      </a:lnTo>
                      <a:lnTo>
                        <a:pt x="8173" y="1068"/>
                      </a:lnTo>
                      <a:cubicBezTo>
                        <a:pt x="8140" y="1068"/>
                        <a:pt x="8140" y="1101"/>
                        <a:pt x="8107" y="1101"/>
                      </a:cubicBezTo>
                      <a:lnTo>
                        <a:pt x="8007" y="1101"/>
                      </a:lnTo>
                      <a:lnTo>
                        <a:pt x="7940" y="1068"/>
                      </a:lnTo>
                      <a:lnTo>
                        <a:pt x="7906" y="1068"/>
                      </a:lnTo>
                      <a:lnTo>
                        <a:pt x="7606" y="1168"/>
                      </a:lnTo>
                      <a:cubicBezTo>
                        <a:pt x="7573" y="1168"/>
                        <a:pt x="7540" y="1168"/>
                        <a:pt x="7506" y="1135"/>
                      </a:cubicBezTo>
                      <a:lnTo>
                        <a:pt x="7339" y="1001"/>
                      </a:lnTo>
                      <a:lnTo>
                        <a:pt x="7339" y="1101"/>
                      </a:lnTo>
                      <a:lnTo>
                        <a:pt x="7339" y="1168"/>
                      </a:lnTo>
                      <a:cubicBezTo>
                        <a:pt x="7373" y="1201"/>
                        <a:pt x="7339" y="1235"/>
                        <a:pt x="7339" y="1235"/>
                      </a:cubicBezTo>
                      <a:cubicBezTo>
                        <a:pt x="7306" y="1268"/>
                        <a:pt x="7273" y="1268"/>
                        <a:pt x="7239" y="1268"/>
                      </a:cubicBezTo>
                      <a:lnTo>
                        <a:pt x="7239" y="1301"/>
                      </a:lnTo>
                      <a:cubicBezTo>
                        <a:pt x="7239" y="1368"/>
                        <a:pt x="7206" y="1401"/>
                        <a:pt x="7139" y="1401"/>
                      </a:cubicBezTo>
                      <a:lnTo>
                        <a:pt x="6939" y="1535"/>
                      </a:lnTo>
                      <a:lnTo>
                        <a:pt x="6806" y="1535"/>
                      </a:lnTo>
                      <a:cubicBezTo>
                        <a:pt x="6772" y="1535"/>
                        <a:pt x="6772" y="1501"/>
                        <a:pt x="6772" y="1468"/>
                      </a:cubicBezTo>
                      <a:lnTo>
                        <a:pt x="6772" y="1435"/>
                      </a:lnTo>
                      <a:lnTo>
                        <a:pt x="6639" y="1435"/>
                      </a:lnTo>
                      <a:lnTo>
                        <a:pt x="6606" y="1468"/>
                      </a:lnTo>
                      <a:lnTo>
                        <a:pt x="6439" y="1468"/>
                      </a:lnTo>
                      <a:lnTo>
                        <a:pt x="6339" y="1435"/>
                      </a:lnTo>
                      <a:cubicBezTo>
                        <a:pt x="6305" y="1435"/>
                        <a:pt x="6305" y="1435"/>
                        <a:pt x="6272" y="1401"/>
                      </a:cubicBezTo>
                      <a:lnTo>
                        <a:pt x="6139" y="1235"/>
                      </a:lnTo>
                      <a:lnTo>
                        <a:pt x="6038" y="1201"/>
                      </a:lnTo>
                      <a:lnTo>
                        <a:pt x="6005" y="1168"/>
                      </a:lnTo>
                      <a:lnTo>
                        <a:pt x="5872" y="1001"/>
                      </a:lnTo>
                      <a:lnTo>
                        <a:pt x="5738" y="1001"/>
                      </a:lnTo>
                      <a:cubicBezTo>
                        <a:pt x="5705" y="968"/>
                        <a:pt x="5672" y="968"/>
                        <a:pt x="5672" y="934"/>
                      </a:cubicBezTo>
                      <a:lnTo>
                        <a:pt x="5638" y="901"/>
                      </a:lnTo>
                      <a:lnTo>
                        <a:pt x="5305" y="901"/>
                      </a:lnTo>
                      <a:lnTo>
                        <a:pt x="5205" y="868"/>
                      </a:lnTo>
                      <a:lnTo>
                        <a:pt x="4871" y="768"/>
                      </a:lnTo>
                      <a:cubicBezTo>
                        <a:pt x="4871" y="734"/>
                        <a:pt x="4838" y="734"/>
                        <a:pt x="4838" y="734"/>
                      </a:cubicBezTo>
                      <a:lnTo>
                        <a:pt x="4704" y="534"/>
                      </a:lnTo>
                      <a:lnTo>
                        <a:pt x="4671" y="501"/>
                      </a:lnTo>
                      <a:lnTo>
                        <a:pt x="4604" y="501"/>
                      </a:lnTo>
                      <a:lnTo>
                        <a:pt x="4437" y="534"/>
                      </a:lnTo>
                      <a:lnTo>
                        <a:pt x="4404" y="534"/>
                      </a:lnTo>
                      <a:lnTo>
                        <a:pt x="4137" y="501"/>
                      </a:lnTo>
                      <a:lnTo>
                        <a:pt x="4104" y="501"/>
                      </a:lnTo>
                      <a:lnTo>
                        <a:pt x="4070" y="467"/>
                      </a:lnTo>
                      <a:lnTo>
                        <a:pt x="4004" y="467"/>
                      </a:lnTo>
                      <a:lnTo>
                        <a:pt x="3770" y="501"/>
                      </a:lnTo>
                      <a:cubicBezTo>
                        <a:pt x="3754" y="517"/>
                        <a:pt x="3737" y="526"/>
                        <a:pt x="3724" y="526"/>
                      </a:cubicBezTo>
                      <a:cubicBezTo>
                        <a:pt x="3712" y="526"/>
                        <a:pt x="3703" y="517"/>
                        <a:pt x="3703" y="501"/>
                      </a:cubicBezTo>
                      <a:lnTo>
                        <a:pt x="3403" y="367"/>
                      </a:lnTo>
                      <a:cubicBezTo>
                        <a:pt x="3370" y="367"/>
                        <a:pt x="3370" y="334"/>
                        <a:pt x="3337" y="334"/>
                      </a:cubicBezTo>
                      <a:lnTo>
                        <a:pt x="3303" y="201"/>
                      </a:lnTo>
                      <a:lnTo>
                        <a:pt x="3236" y="167"/>
                      </a:lnTo>
                      <a:cubicBezTo>
                        <a:pt x="3236" y="201"/>
                        <a:pt x="3236" y="234"/>
                        <a:pt x="3203" y="234"/>
                      </a:cubicBezTo>
                      <a:lnTo>
                        <a:pt x="3170" y="301"/>
                      </a:lnTo>
                      <a:lnTo>
                        <a:pt x="3003" y="301"/>
                      </a:lnTo>
                      <a:lnTo>
                        <a:pt x="2836" y="201"/>
                      </a:lnTo>
                      <a:lnTo>
                        <a:pt x="2703" y="267"/>
                      </a:lnTo>
                      <a:lnTo>
                        <a:pt x="2536" y="267"/>
                      </a:lnTo>
                      <a:cubicBezTo>
                        <a:pt x="2503" y="234"/>
                        <a:pt x="2503" y="234"/>
                        <a:pt x="2469" y="201"/>
                      </a:cubicBezTo>
                      <a:lnTo>
                        <a:pt x="2436" y="167"/>
                      </a:lnTo>
                      <a:lnTo>
                        <a:pt x="2436" y="134"/>
                      </a:lnTo>
                      <a:lnTo>
                        <a:pt x="2436" y="100"/>
                      </a:lnTo>
                      <a:lnTo>
                        <a:pt x="2369" y="167"/>
                      </a:lnTo>
                      <a:lnTo>
                        <a:pt x="2369" y="201"/>
                      </a:lnTo>
                      <a:lnTo>
                        <a:pt x="2302" y="234"/>
                      </a:lnTo>
                      <a:lnTo>
                        <a:pt x="2236" y="234"/>
                      </a:lnTo>
                      <a:lnTo>
                        <a:pt x="1835" y="201"/>
                      </a:lnTo>
                      <a:lnTo>
                        <a:pt x="1602" y="301"/>
                      </a:lnTo>
                      <a:lnTo>
                        <a:pt x="1602" y="334"/>
                      </a:lnTo>
                      <a:cubicBezTo>
                        <a:pt x="1602" y="367"/>
                        <a:pt x="1602" y="367"/>
                        <a:pt x="1569" y="401"/>
                      </a:cubicBezTo>
                      <a:lnTo>
                        <a:pt x="1435" y="501"/>
                      </a:lnTo>
                      <a:lnTo>
                        <a:pt x="1402" y="567"/>
                      </a:lnTo>
                      <a:cubicBezTo>
                        <a:pt x="1402" y="601"/>
                        <a:pt x="1368" y="634"/>
                        <a:pt x="1335" y="634"/>
                      </a:cubicBezTo>
                      <a:lnTo>
                        <a:pt x="1202" y="634"/>
                      </a:lnTo>
                      <a:lnTo>
                        <a:pt x="1202" y="668"/>
                      </a:lnTo>
                      <a:cubicBezTo>
                        <a:pt x="1168" y="668"/>
                        <a:pt x="1168" y="701"/>
                        <a:pt x="1168" y="701"/>
                      </a:cubicBezTo>
                      <a:lnTo>
                        <a:pt x="1102" y="734"/>
                      </a:lnTo>
                      <a:lnTo>
                        <a:pt x="1002" y="734"/>
                      </a:lnTo>
                      <a:cubicBezTo>
                        <a:pt x="968" y="734"/>
                        <a:pt x="935" y="734"/>
                        <a:pt x="935" y="701"/>
                      </a:cubicBezTo>
                      <a:lnTo>
                        <a:pt x="835" y="701"/>
                      </a:lnTo>
                      <a:lnTo>
                        <a:pt x="768" y="834"/>
                      </a:lnTo>
                      <a:cubicBezTo>
                        <a:pt x="768" y="868"/>
                        <a:pt x="735" y="901"/>
                        <a:pt x="701" y="901"/>
                      </a:cubicBezTo>
                      <a:lnTo>
                        <a:pt x="668" y="901"/>
                      </a:lnTo>
                      <a:cubicBezTo>
                        <a:pt x="646" y="912"/>
                        <a:pt x="627" y="916"/>
                        <a:pt x="612" y="916"/>
                      </a:cubicBezTo>
                      <a:cubicBezTo>
                        <a:pt x="583" y="916"/>
                        <a:pt x="568" y="901"/>
                        <a:pt x="568" y="901"/>
                      </a:cubicBezTo>
                      <a:lnTo>
                        <a:pt x="401" y="968"/>
                      </a:lnTo>
                      <a:cubicBezTo>
                        <a:pt x="384" y="984"/>
                        <a:pt x="368" y="993"/>
                        <a:pt x="351" y="993"/>
                      </a:cubicBezTo>
                      <a:cubicBezTo>
                        <a:pt x="334" y="993"/>
                        <a:pt x="318" y="984"/>
                        <a:pt x="301" y="968"/>
                      </a:cubicBezTo>
                      <a:lnTo>
                        <a:pt x="268" y="934"/>
                      </a:lnTo>
                      <a:lnTo>
                        <a:pt x="234" y="1034"/>
                      </a:lnTo>
                      <a:cubicBezTo>
                        <a:pt x="234" y="1068"/>
                        <a:pt x="234" y="1068"/>
                        <a:pt x="201" y="1101"/>
                      </a:cubicBezTo>
                      <a:lnTo>
                        <a:pt x="1" y="1268"/>
                      </a:lnTo>
                      <a:lnTo>
                        <a:pt x="1" y="1335"/>
                      </a:lnTo>
                      <a:lnTo>
                        <a:pt x="1" y="1468"/>
                      </a:lnTo>
                      <a:lnTo>
                        <a:pt x="1" y="2035"/>
                      </a:lnTo>
                      <a:lnTo>
                        <a:pt x="34" y="2169"/>
                      </a:lnTo>
                      <a:lnTo>
                        <a:pt x="68" y="2169"/>
                      </a:lnTo>
                      <a:lnTo>
                        <a:pt x="168" y="2202"/>
                      </a:lnTo>
                      <a:lnTo>
                        <a:pt x="301" y="2202"/>
                      </a:lnTo>
                      <a:cubicBezTo>
                        <a:pt x="334" y="2202"/>
                        <a:pt x="334" y="2235"/>
                        <a:pt x="334" y="2269"/>
                      </a:cubicBezTo>
                      <a:lnTo>
                        <a:pt x="334" y="2335"/>
                      </a:lnTo>
                      <a:cubicBezTo>
                        <a:pt x="368" y="2302"/>
                        <a:pt x="401" y="2269"/>
                        <a:pt x="434" y="2269"/>
                      </a:cubicBezTo>
                      <a:lnTo>
                        <a:pt x="535" y="2202"/>
                      </a:lnTo>
                      <a:lnTo>
                        <a:pt x="568" y="2202"/>
                      </a:lnTo>
                      <a:lnTo>
                        <a:pt x="901" y="2169"/>
                      </a:lnTo>
                      <a:lnTo>
                        <a:pt x="1035" y="2135"/>
                      </a:lnTo>
                      <a:lnTo>
                        <a:pt x="1235" y="2035"/>
                      </a:lnTo>
                      <a:lnTo>
                        <a:pt x="1402" y="2035"/>
                      </a:lnTo>
                      <a:lnTo>
                        <a:pt x="1469" y="2069"/>
                      </a:lnTo>
                      <a:lnTo>
                        <a:pt x="1635" y="2202"/>
                      </a:lnTo>
                      <a:lnTo>
                        <a:pt x="1669" y="2235"/>
                      </a:lnTo>
                      <a:lnTo>
                        <a:pt x="1969" y="2269"/>
                      </a:lnTo>
                      <a:lnTo>
                        <a:pt x="2169" y="2135"/>
                      </a:lnTo>
                      <a:cubicBezTo>
                        <a:pt x="2186" y="2119"/>
                        <a:pt x="2202" y="2110"/>
                        <a:pt x="2219" y="2110"/>
                      </a:cubicBezTo>
                      <a:cubicBezTo>
                        <a:pt x="2236" y="2110"/>
                        <a:pt x="2252" y="2119"/>
                        <a:pt x="2269" y="2135"/>
                      </a:cubicBezTo>
                      <a:lnTo>
                        <a:pt x="2703" y="2135"/>
                      </a:lnTo>
                      <a:lnTo>
                        <a:pt x="2836" y="2102"/>
                      </a:lnTo>
                      <a:lnTo>
                        <a:pt x="3103" y="2102"/>
                      </a:lnTo>
                      <a:lnTo>
                        <a:pt x="3203" y="2169"/>
                      </a:lnTo>
                      <a:cubicBezTo>
                        <a:pt x="3203" y="2169"/>
                        <a:pt x="3236" y="2169"/>
                        <a:pt x="3236" y="2202"/>
                      </a:cubicBezTo>
                      <a:lnTo>
                        <a:pt x="3303" y="2269"/>
                      </a:lnTo>
                      <a:cubicBezTo>
                        <a:pt x="3303" y="2269"/>
                        <a:pt x="3303" y="2269"/>
                        <a:pt x="3303" y="2302"/>
                      </a:cubicBezTo>
                      <a:lnTo>
                        <a:pt x="3370" y="2335"/>
                      </a:lnTo>
                      <a:lnTo>
                        <a:pt x="3603" y="2335"/>
                      </a:lnTo>
                      <a:lnTo>
                        <a:pt x="3703" y="2402"/>
                      </a:lnTo>
                      <a:lnTo>
                        <a:pt x="3737" y="2402"/>
                      </a:lnTo>
                      <a:lnTo>
                        <a:pt x="3770" y="2369"/>
                      </a:lnTo>
                      <a:lnTo>
                        <a:pt x="3870" y="2235"/>
                      </a:lnTo>
                      <a:cubicBezTo>
                        <a:pt x="3870" y="2235"/>
                        <a:pt x="3870" y="2202"/>
                        <a:pt x="3904" y="2202"/>
                      </a:cubicBezTo>
                      <a:lnTo>
                        <a:pt x="4004" y="2169"/>
                      </a:lnTo>
                      <a:lnTo>
                        <a:pt x="4070" y="2169"/>
                      </a:lnTo>
                      <a:lnTo>
                        <a:pt x="4137" y="2202"/>
                      </a:lnTo>
                      <a:lnTo>
                        <a:pt x="4170" y="2202"/>
                      </a:lnTo>
                      <a:lnTo>
                        <a:pt x="4237" y="2269"/>
                      </a:lnTo>
                      <a:cubicBezTo>
                        <a:pt x="4237" y="2269"/>
                        <a:pt x="4237" y="2302"/>
                        <a:pt x="4237" y="2302"/>
                      </a:cubicBezTo>
                      <a:lnTo>
                        <a:pt x="4304" y="2402"/>
                      </a:lnTo>
                      <a:lnTo>
                        <a:pt x="4304" y="2435"/>
                      </a:lnTo>
                      <a:lnTo>
                        <a:pt x="4537" y="2636"/>
                      </a:lnTo>
                      <a:lnTo>
                        <a:pt x="4704" y="2636"/>
                      </a:lnTo>
                      <a:lnTo>
                        <a:pt x="4804" y="2669"/>
                      </a:lnTo>
                      <a:lnTo>
                        <a:pt x="5004" y="2702"/>
                      </a:lnTo>
                      <a:lnTo>
                        <a:pt x="5038" y="2702"/>
                      </a:lnTo>
                      <a:lnTo>
                        <a:pt x="5271" y="2569"/>
                      </a:lnTo>
                      <a:lnTo>
                        <a:pt x="5438" y="2502"/>
                      </a:lnTo>
                      <a:lnTo>
                        <a:pt x="5471" y="2502"/>
                      </a:lnTo>
                      <a:lnTo>
                        <a:pt x="5672" y="2469"/>
                      </a:lnTo>
                      <a:lnTo>
                        <a:pt x="5705" y="2469"/>
                      </a:lnTo>
                      <a:lnTo>
                        <a:pt x="6038" y="2569"/>
                      </a:lnTo>
                      <a:lnTo>
                        <a:pt x="6172" y="2569"/>
                      </a:lnTo>
                      <a:lnTo>
                        <a:pt x="6272" y="2502"/>
                      </a:lnTo>
                      <a:lnTo>
                        <a:pt x="6272" y="2435"/>
                      </a:lnTo>
                      <a:lnTo>
                        <a:pt x="6205" y="2269"/>
                      </a:lnTo>
                      <a:cubicBezTo>
                        <a:pt x="6205" y="2269"/>
                        <a:pt x="6205" y="2235"/>
                        <a:pt x="6205" y="2202"/>
                      </a:cubicBezTo>
                      <a:lnTo>
                        <a:pt x="6272" y="2135"/>
                      </a:lnTo>
                      <a:cubicBezTo>
                        <a:pt x="6272" y="2102"/>
                        <a:pt x="6305" y="2102"/>
                        <a:pt x="6339" y="2102"/>
                      </a:cubicBezTo>
                      <a:lnTo>
                        <a:pt x="6372" y="2069"/>
                      </a:lnTo>
                      <a:lnTo>
                        <a:pt x="6539" y="2069"/>
                      </a:lnTo>
                      <a:lnTo>
                        <a:pt x="6839" y="2135"/>
                      </a:lnTo>
                      <a:lnTo>
                        <a:pt x="7239" y="2135"/>
                      </a:lnTo>
                      <a:lnTo>
                        <a:pt x="7373" y="2235"/>
                      </a:lnTo>
                      <a:cubicBezTo>
                        <a:pt x="7406" y="2235"/>
                        <a:pt x="7406" y="2235"/>
                        <a:pt x="7439" y="2269"/>
                      </a:cubicBezTo>
                      <a:lnTo>
                        <a:pt x="7473" y="2402"/>
                      </a:lnTo>
                      <a:cubicBezTo>
                        <a:pt x="7473" y="2369"/>
                        <a:pt x="7506" y="2369"/>
                        <a:pt x="7506" y="2369"/>
                      </a:cubicBezTo>
                      <a:lnTo>
                        <a:pt x="7573" y="2302"/>
                      </a:lnTo>
                      <a:cubicBezTo>
                        <a:pt x="7573" y="2269"/>
                        <a:pt x="7606" y="2269"/>
                        <a:pt x="7640" y="2269"/>
                      </a:cubicBezTo>
                      <a:cubicBezTo>
                        <a:pt x="7640" y="2269"/>
                        <a:pt x="7673" y="2269"/>
                        <a:pt x="7706" y="2302"/>
                      </a:cubicBezTo>
                      <a:lnTo>
                        <a:pt x="7740" y="2335"/>
                      </a:lnTo>
                      <a:lnTo>
                        <a:pt x="7840" y="2402"/>
                      </a:lnTo>
                      <a:lnTo>
                        <a:pt x="7906" y="2402"/>
                      </a:lnTo>
                      <a:lnTo>
                        <a:pt x="8007" y="2435"/>
                      </a:lnTo>
                      <a:lnTo>
                        <a:pt x="8040" y="2435"/>
                      </a:lnTo>
                      <a:lnTo>
                        <a:pt x="8373" y="2235"/>
                      </a:lnTo>
                      <a:lnTo>
                        <a:pt x="8407" y="2235"/>
                      </a:lnTo>
                      <a:lnTo>
                        <a:pt x="8941" y="2102"/>
                      </a:lnTo>
                      <a:lnTo>
                        <a:pt x="9041" y="2035"/>
                      </a:lnTo>
                      <a:lnTo>
                        <a:pt x="9174" y="1935"/>
                      </a:lnTo>
                      <a:lnTo>
                        <a:pt x="9341" y="1835"/>
                      </a:lnTo>
                      <a:lnTo>
                        <a:pt x="9608" y="1835"/>
                      </a:lnTo>
                      <a:lnTo>
                        <a:pt x="9875" y="1868"/>
                      </a:lnTo>
                      <a:lnTo>
                        <a:pt x="9908" y="1868"/>
                      </a:lnTo>
                      <a:lnTo>
                        <a:pt x="9975" y="1902"/>
                      </a:lnTo>
                      <a:lnTo>
                        <a:pt x="10075" y="1868"/>
                      </a:lnTo>
                      <a:lnTo>
                        <a:pt x="10742" y="1868"/>
                      </a:lnTo>
                      <a:lnTo>
                        <a:pt x="10975" y="1768"/>
                      </a:lnTo>
                      <a:lnTo>
                        <a:pt x="11009" y="1768"/>
                      </a:lnTo>
                      <a:lnTo>
                        <a:pt x="11175" y="1602"/>
                      </a:lnTo>
                      <a:lnTo>
                        <a:pt x="11209" y="1602"/>
                      </a:lnTo>
                      <a:lnTo>
                        <a:pt x="11542" y="1535"/>
                      </a:lnTo>
                      <a:lnTo>
                        <a:pt x="11576" y="1501"/>
                      </a:lnTo>
                      <a:lnTo>
                        <a:pt x="11676" y="1435"/>
                      </a:lnTo>
                      <a:lnTo>
                        <a:pt x="11876" y="1435"/>
                      </a:lnTo>
                      <a:cubicBezTo>
                        <a:pt x="11876" y="1435"/>
                        <a:pt x="11909" y="1401"/>
                        <a:pt x="11909" y="1401"/>
                      </a:cubicBezTo>
                      <a:lnTo>
                        <a:pt x="11943" y="1501"/>
                      </a:lnTo>
                      <a:lnTo>
                        <a:pt x="11976" y="1501"/>
                      </a:lnTo>
                      <a:lnTo>
                        <a:pt x="12210" y="1468"/>
                      </a:lnTo>
                      <a:lnTo>
                        <a:pt x="12310" y="1401"/>
                      </a:lnTo>
                      <a:lnTo>
                        <a:pt x="12310" y="1368"/>
                      </a:lnTo>
                      <a:lnTo>
                        <a:pt x="12109" y="1001"/>
                      </a:lnTo>
                      <a:cubicBezTo>
                        <a:pt x="12109" y="1001"/>
                        <a:pt x="12109" y="1001"/>
                        <a:pt x="12109" y="968"/>
                      </a:cubicBezTo>
                      <a:lnTo>
                        <a:pt x="12109" y="901"/>
                      </a:lnTo>
                      <a:cubicBezTo>
                        <a:pt x="12109" y="868"/>
                        <a:pt x="12109" y="868"/>
                        <a:pt x="12109" y="868"/>
                      </a:cubicBezTo>
                      <a:lnTo>
                        <a:pt x="12109" y="801"/>
                      </a:lnTo>
                      <a:cubicBezTo>
                        <a:pt x="12143" y="801"/>
                        <a:pt x="12143" y="768"/>
                        <a:pt x="12143" y="768"/>
                      </a:cubicBezTo>
                      <a:lnTo>
                        <a:pt x="12176" y="734"/>
                      </a:lnTo>
                      <a:cubicBezTo>
                        <a:pt x="12210" y="701"/>
                        <a:pt x="12243" y="701"/>
                        <a:pt x="12243" y="701"/>
                      </a:cubicBezTo>
                      <a:lnTo>
                        <a:pt x="12276" y="701"/>
                      </a:lnTo>
                      <a:cubicBezTo>
                        <a:pt x="12310" y="701"/>
                        <a:pt x="12343" y="734"/>
                        <a:pt x="12343" y="768"/>
                      </a:cubicBezTo>
                      <a:lnTo>
                        <a:pt x="12376" y="801"/>
                      </a:lnTo>
                      <a:lnTo>
                        <a:pt x="12543" y="868"/>
                      </a:lnTo>
                      <a:lnTo>
                        <a:pt x="12543" y="801"/>
                      </a:lnTo>
                      <a:lnTo>
                        <a:pt x="12476" y="668"/>
                      </a:lnTo>
                      <a:cubicBezTo>
                        <a:pt x="12476" y="668"/>
                        <a:pt x="12476" y="634"/>
                        <a:pt x="12476" y="634"/>
                      </a:cubicBezTo>
                      <a:lnTo>
                        <a:pt x="12543" y="501"/>
                      </a:lnTo>
                      <a:cubicBezTo>
                        <a:pt x="12543" y="501"/>
                        <a:pt x="12543" y="467"/>
                        <a:pt x="12576" y="467"/>
                      </a:cubicBezTo>
                      <a:lnTo>
                        <a:pt x="12643" y="401"/>
                      </a:lnTo>
                      <a:lnTo>
                        <a:pt x="12743" y="401"/>
                      </a:lnTo>
                      <a:lnTo>
                        <a:pt x="13010" y="367"/>
                      </a:lnTo>
                      <a:lnTo>
                        <a:pt x="13010" y="301"/>
                      </a:lnTo>
                      <a:lnTo>
                        <a:pt x="13010" y="267"/>
                      </a:lnTo>
                      <a:lnTo>
                        <a:pt x="12943" y="201"/>
                      </a:lnTo>
                      <a:lnTo>
                        <a:pt x="12877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82" name="Google Shape;148;p15"/>
                <p:cNvSpPr/>
                <p:nvPr/>
              </p:nvSpPr>
              <p:spPr>
                <a:xfrm>
                  <a:off x="5467986" y="3234654"/>
                  <a:ext cx="47451" cy="4989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02" h="1369" extrusionOk="0">
                      <a:moveTo>
                        <a:pt x="1235" y="1"/>
                      </a:moveTo>
                      <a:lnTo>
                        <a:pt x="1134" y="68"/>
                      </a:lnTo>
                      <a:lnTo>
                        <a:pt x="1034" y="268"/>
                      </a:lnTo>
                      <a:lnTo>
                        <a:pt x="968" y="335"/>
                      </a:lnTo>
                      <a:lnTo>
                        <a:pt x="834" y="568"/>
                      </a:lnTo>
                      <a:lnTo>
                        <a:pt x="801" y="601"/>
                      </a:lnTo>
                      <a:lnTo>
                        <a:pt x="701" y="668"/>
                      </a:lnTo>
                      <a:lnTo>
                        <a:pt x="701" y="735"/>
                      </a:lnTo>
                      <a:cubicBezTo>
                        <a:pt x="701" y="768"/>
                        <a:pt x="667" y="802"/>
                        <a:pt x="634" y="835"/>
                      </a:cubicBezTo>
                      <a:lnTo>
                        <a:pt x="534" y="835"/>
                      </a:lnTo>
                      <a:lnTo>
                        <a:pt x="467" y="768"/>
                      </a:lnTo>
                      <a:lnTo>
                        <a:pt x="401" y="668"/>
                      </a:lnTo>
                      <a:cubicBezTo>
                        <a:pt x="401" y="635"/>
                        <a:pt x="401" y="635"/>
                        <a:pt x="401" y="601"/>
                      </a:cubicBezTo>
                      <a:lnTo>
                        <a:pt x="367" y="535"/>
                      </a:lnTo>
                      <a:lnTo>
                        <a:pt x="334" y="501"/>
                      </a:lnTo>
                      <a:lnTo>
                        <a:pt x="301" y="535"/>
                      </a:lnTo>
                      <a:lnTo>
                        <a:pt x="167" y="635"/>
                      </a:lnTo>
                      <a:lnTo>
                        <a:pt x="100" y="701"/>
                      </a:lnTo>
                      <a:lnTo>
                        <a:pt x="0" y="868"/>
                      </a:lnTo>
                      <a:lnTo>
                        <a:pt x="200" y="868"/>
                      </a:lnTo>
                      <a:cubicBezTo>
                        <a:pt x="234" y="868"/>
                        <a:pt x="267" y="902"/>
                        <a:pt x="301" y="935"/>
                      </a:cubicBezTo>
                      <a:lnTo>
                        <a:pt x="334" y="968"/>
                      </a:lnTo>
                      <a:cubicBezTo>
                        <a:pt x="334" y="1002"/>
                        <a:pt x="334" y="1002"/>
                        <a:pt x="334" y="1002"/>
                      </a:cubicBezTo>
                      <a:lnTo>
                        <a:pt x="334" y="1035"/>
                      </a:lnTo>
                      <a:lnTo>
                        <a:pt x="401" y="1135"/>
                      </a:lnTo>
                      <a:cubicBezTo>
                        <a:pt x="401" y="1135"/>
                        <a:pt x="434" y="1135"/>
                        <a:pt x="434" y="1168"/>
                      </a:cubicBezTo>
                      <a:lnTo>
                        <a:pt x="434" y="1235"/>
                      </a:lnTo>
                      <a:cubicBezTo>
                        <a:pt x="434" y="1235"/>
                        <a:pt x="434" y="1269"/>
                        <a:pt x="434" y="1269"/>
                      </a:cubicBezTo>
                      <a:lnTo>
                        <a:pt x="434" y="1369"/>
                      </a:lnTo>
                      <a:lnTo>
                        <a:pt x="601" y="1369"/>
                      </a:lnTo>
                      <a:lnTo>
                        <a:pt x="667" y="1335"/>
                      </a:lnTo>
                      <a:lnTo>
                        <a:pt x="768" y="1269"/>
                      </a:lnTo>
                      <a:lnTo>
                        <a:pt x="834" y="1102"/>
                      </a:lnTo>
                      <a:lnTo>
                        <a:pt x="868" y="935"/>
                      </a:lnTo>
                      <a:lnTo>
                        <a:pt x="868" y="902"/>
                      </a:lnTo>
                      <a:lnTo>
                        <a:pt x="968" y="735"/>
                      </a:lnTo>
                      <a:lnTo>
                        <a:pt x="1034" y="635"/>
                      </a:lnTo>
                      <a:lnTo>
                        <a:pt x="1068" y="635"/>
                      </a:lnTo>
                      <a:lnTo>
                        <a:pt x="1201" y="535"/>
                      </a:lnTo>
                      <a:lnTo>
                        <a:pt x="1235" y="501"/>
                      </a:lnTo>
                      <a:lnTo>
                        <a:pt x="1201" y="368"/>
                      </a:lnTo>
                      <a:lnTo>
                        <a:pt x="1201" y="335"/>
                      </a:lnTo>
                      <a:lnTo>
                        <a:pt x="1201" y="234"/>
                      </a:lnTo>
                      <a:lnTo>
                        <a:pt x="1301" y="68"/>
                      </a:lnTo>
                      <a:lnTo>
                        <a:pt x="1268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83" name="Google Shape;149;p15"/>
                <p:cNvSpPr/>
                <p:nvPr/>
              </p:nvSpPr>
              <p:spPr>
                <a:xfrm>
                  <a:off x="5227261" y="3272375"/>
                  <a:ext cx="3681" cy="368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1" h="101" extrusionOk="0">
                      <a:moveTo>
                        <a:pt x="1" y="0"/>
                      </a:moveTo>
                      <a:lnTo>
                        <a:pt x="1" y="67"/>
                      </a:lnTo>
                      <a:lnTo>
                        <a:pt x="34" y="100"/>
                      </a:lnTo>
                      <a:lnTo>
                        <a:pt x="67" y="67"/>
                      </a:lnTo>
                      <a:lnTo>
                        <a:pt x="101" y="33"/>
                      </a:lnTo>
                      <a:lnTo>
                        <a:pt x="34" y="33"/>
                      </a:lnTo>
                      <a:lnTo>
                        <a:pt x="1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84" name="Google Shape;150;p15"/>
                <p:cNvSpPr/>
                <p:nvPr/>
              </p:nvSpPr>
              <p:spPr>
                <a:xfrm>
                  <a:off x="5527539" y="3228604"/>
                  <a:ext cx="111886" cy="3892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070" h="1068" extrusionOk="0">
                      <a:moveTo>
                        <a:pt x="835" y="162"/>
                      </a:moveTo>
                      <a:cubicBezTo>
                        <a:pt x="835" y="172"/>
                        <a:pt x="835" y="180"/>
                        <a:pt x="835" y="200"/>
                      </a:cubicBezTo>
                      <a:lnTo>
                        <a:pt x="868" y="234"/>
                      </a:lnTo>
                      <a:cubicBezTo>
                        <a:pt x="868" y="203"/>
                        <a:pt x="854" y="179"/>
                        <a:pt x="835" y="162"/>
                      </a:cubicBezTo>
                      <a:close/>
                      <a:moveTo>
                        <a:pt x="768" y="0"/>
                      </a:moveTo>
                      <a:lnTo>
                        <a:pt x="601" y="34"/>
                      </a:lnTo>
                      <a:lnTo>
                        <a:pt x="501" y="34"/>
                      </a:lnTo>
                      <a:lnTo>
                        <a:pt x="434" y="67"/>
                      </a:lnTo>
                      <a:lnTo>
                        <a:pt x="434" y="100"/>
                      </a:lnTo>
                      <a:lnTo>
                        <a:pt x="401" y="200"/>
                      </a:lnTo>
                      <a:cubicBezTo>
                        <a:pt x="401" y="200"/>
                        <a:pt x="401" y="234"/>
                        <a:pt x="401" y="234"/>
                      </a:cubicBezTo>
                      <a:lnTo>
                        <a:pt x="334" y="300"/>
                      </a:lnTo>
                      <a:lnTo>
                        <a:pt x="268" y="334"/>
                      </a:lnTo>
                      <a:lnTo>
                        <a:pt x="268" y="367"/>
                      </a:lnTo>
                      <a:lnTo>
                        <a:pt x="668" y="234"/>
                      </a:lnTo>
                      <a:lnTo>
                        <a:pt x="701" y="134"/>
                      </a:lnTo>
                      <a:lnTo>
                        <a:pt x="768" y="134"/>
                      </a:lnTo>
                      <a:cubicBezTo>
                        <a:pt x="786" y="134"/>
                        <a:pt x="813" y="143"/>
                        <a:pt x="835" y="162"/>
                      </a:cubicBezTo>
                      <a:lnTo>
                        <a:pt x="835" y="162"/>
                      </a:lnTo>
                      <a:cubicBezTo>
                        <a:pt x="835" y="155"/>
                        <a:pt x="835" y="147"/>
                        <a:pt x="835" y="134"/>
                      </a:cubicBezTo>
                      <a:lnTo>
                        <a:pt x="835" y="0"/>
                      </a:lnTo>
                      <a:close/>
                      <a:moveTo>
                        <a:pt x="1669" y="100"/>
                      </a:moveTo>
                      <a:lnTo>
                        <a:pt x="1235" y="167"/>
                      </a:lnTo>
                      <a:lnTo>
                        <a:pt x="1168" y="200"/>
                      </a:lnTo>
                      <a:lnTo>
                        <a:pt x="1035" y="300"/>
                      </a:lnTo>
                      <a:lnTo>
                        <a:pt x="968" y="300"/>
                      </a:lnTo>
                      <a:cubicBezTo>
                        <a:pt x="935" y="300"/>
                        <a:pt x="935" y="300"/>
                        <a:pt x="901" y="267"/>
                      </a:cubicBezTo>
                      <a:lnTo>
                        <a:pt x="868" y="234"/>
                      </a:lnTo>
                      <a:lnTo>
                        <a:pt x="868" y="267"/>
                      </a:lnTo>
                      <a:cubicBezTo>
                        <a:pt x="868" y="267"/>
                        <a:pt x="868" y="300"/>
                        <a:pt x="868" y="300"/>
                      </a:cubicBezTo>
                      <a:lnTo>
                        <a:pt x="868" y="367"/>
                      </a:lnTo>
                      <a:cubicBezTo>
                        <a:pt x="835" y="367"/>
                        <a:pt x="835" y="367"/>
                        <a:pt x="801" y="400"/>
                      </a:cubicBezTo>
                      <a:lnTo>
                        <a:pt x="768" y="400"/>
                      </a:lnTo>
                      <a:lnTo>
                        <a:pt x="701" y="467"/>
                      </a:lnTo>
                      <a:cubicBezTo>
                        <a:pt x="668" y="467"/>
                        <a:pt x="668" y="467"/>
                        <a:pt x="635" y="501"/>
                      </a:cubicBezTo>
                      <a:lnTo>
                        <a:pt x="501" y="501"/>
                      </a:lnTo>
                      <a:lnTo>
                        <a:pt x="301" y="634"/>
                      </a:lnTo>
                      <a:lnTo>
                        <a:pt x="301" y="667"/>
                      </a:lnTo>
                      <a:lnTo>
                        <a:pt x="201" y="801"/>
                      </a:lnTo>
                      <a:lnTo>
                        <a:pt x="168" y="867"/>
                      </a:lnTo>
                      <a:cubicBezTo>
                        <a:pt x="168" y="901"/>
                        <a:pt x="168" y="901"/>
                        <a:pt x="134" y="901"/>
                      </a:cubicBezTo>
                      <a:lnTo>
                        <a:pt x="34" y="1001"/>
                      </a:lnTo>
                      <a:lnTo>
                        <a:pt x="1" y="1034"/>
                      </a:lnTo>
                      <a:lnTo>
                        <a:pt x="34" y="1068"/>
                      </a:lnTo>
                      <a:lnTo>
                        <a:pt x="68" y="1034"/>
                      </a:lnTo>
                      <a:cubicBezTo>
                        <a:pt x="90" y="1034"/>
                        <a:pt x="97" y="1019"/>
                        <a:pt x="110" y="1019"/>
                      </a:cubicBezTo>
                      <a:cubicBezTo>
                        <a:pt x="116" y="1019"/>
                        <a:pt x="123" y="1023"/>
                        <a:pt x="134" y="1034"/>
                      </a:cubicBezTo>
                      <a:lnTo>
                        <a:pt x="268" y="1034"/>
                      </a:lnTo>
                      <a:cubicBezTo>
                        <a:pt x="268" y="1034"/>
                        <a:pt x="301" y="1001"/>
                        <a:pt x="301" y="1001"/>
                      </a:cubicBezTo>
                      <a:lnTo>
                        <a:pt x="434" y="934"/>
                      </a:lnTo>
                      <a:lnTo>
                        <a:pt x="635" y="934"/>
                      </a:lnTo>
                      <a:cubicBezTo>
                        <a:pt x="668" y="934"/>
                        <a:pt x="701" y="934"/>
                        <a:pt x="701" y="968"/>
                      </a:cubicBezTo>
                      <a:lnTo>
                        <a:pt x="735" y="1001"/>
                      </a:lnTo>
                      <a:lnTo>
                        <a:pt x="835" y="968"/>
                      </a:lnTo>
                      <a:lnTo>
                        <a:pt x="901" y="934"/>
                      </a:lnTo>
                      <a:lnTo>
                        <a:pt x="1002" y="934"/>
                      </a:lnTo>
                      <a:lnTo>
                        <a:pt x="1135" y="867"/>
                      </a:lnTo>
                      <a:lnTo>
                        <a:pt x="1669" y="867"/>
                      </a:lnTo>
                      <a:lnTo>
                        <a:pt x="2336" y="734"/>
                      </a:lnTo>
                      <a:lnTo>
                        <a:pt x="2703" y="734"/>
                      </a:lnTo>
                      <a:lnTo>
                        <a:pt x="2936" y="667"/>
                      </a:lnTo>
                      <a:lnTo>
                        <a:pt x="3070" y="667"/>
                      </a:lnTo>
                      <a:lnTo>
                        <a:pt x="3070" y="634"/>
                      </a:lnTo>
                      <a:lnTo>
                        <a:pt x="3070" y="300"/>
                      </a:lnTo>
                      <a:lnTo>
                        <a:pt x="3070" y="234"/>
                      </a:lnTo>
                      <a:lnTo>
                        <a:pt x="2970" y="100"/>
                      </a:lnTo>
                      <a:lnTo>
                        <a:pt x="2836" y="100"/>
                      </a:lnTo>
                      <a:lnTo>
                        <a:pt x="2636" y="134"/>
                      </a:lnTo>
                      <a:lnTo>
                        <a:pt x="2469" y="134"/>
                      </a:lnTo>
                      <a:lnTo>
                        <a:pt x="2436" y="100"/>
                      </a:lnTo>
                      <a:lnTo>
                        <a:pt x="2369" y="100"/>
                      </a:lnTo>
                      <a:lnTo>
                        <a:pt x="2202" y="167"/>
                      </a:lnTo>
                      <a:lnTo>
                        <a:pt x="2169" y="167"/>
                      </a:lnTo>
                      <a:lnTo>
                        <a:pt x="1669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85" name="Google Shape;151;p15"/>
                <p:cNvSpPr/>
                <p:nvPr/>
              </p:nvSpPr>
              <p:spPr>
                <a:xfrm>
                  <a:off x="5308718" y="3274781"/>
                  <a:ext cx="15854" cy="1705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35" h="468" extrusionOk="0">
                      <a:moveTo>
                        <a:pt x="401" y="1"/>
                      </a:moveTo>
                      <a:lnTo>
                        <a:pt x="67" y="234"/>
                      </a:lnTo>
                      <a:lnTo>
                        <a:pt x="1" y="434"/>
                      </a:lnTo>
                      <a:lnTo>
                        <a:pt x="34" y="468"/>
                      </a:lnTo>
                      <a:lnTo>
                        <a:pt x="101" y="434"/>
                      </a:lnTo>
                      <a:lnTo>
                        <a:pt x="301" y="134"/>
                      </a:lnTo>
                      <a:cubicBezTo>
                        <a:pt x="301" y="101"/>
                        <a:pt x="301" y="101"/>
                        <a:pt x="334" y="101"/>
                      </a:cubicBezTo>
                      <a:lnTo>
                        <a:pt x="434" y="34"/>
                      </a:lnTo>
                      <a:lnTo>
                        <a:pt x="401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86" name="Google Shape;152;p15"/>
                <p:cNvSpPr/>
                <p:nvPr/>
              </p:nvSpPr>
              <p:spPr>
                <a:xfrm>
                  <a:off x="5401108" y="3356237"/>
                  <a:ext cx="243197" cy="20427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673" h="5605" extrusionOk="0">
                      <a:moveTo>
                        <a:pt x="5505" y="1"/>
                      </a:moveTo>
                      <a:lnTo>
                        <a:pt x="5471" y="34"/>
                      </a:lnTo>
                      <a:lnTo>
                        <a:pt x="5438" y="34"/>
                      </a:lnTo>
                      <a:lnTo>
                        <a:pt x="5304" y="67"/>
                      </a:lnTo>
                      <a:lnTo>
                        <a:pt x="5204" y="201"/>
                      </a:lnTo>
                      <a:lnTo>
                        <a:pt x="5138" y="201"/>
                      </a:lnTo>
                      <a:lnTo>
                        <a:pt x="4904" y="268"/>
                      </a:lnTo>
                      <a:lnTo>
                        <a:pt x="4837" y="401"/>
                      </a:lnTo>
                      <a:cubicBezTo>
                        <a:pt x="4837" y="434"/>
                        <a:pt x="4837" y="468"/>
                        <a:pt x="4804" y="468"/>
                      </a:cubicBezTo>
                      <a:lnTo>
                        <a:pt x="4537" y="634"/>
                      </a:lnTo>
                      <a:lnTo>
                        <a:pt x="4370" y="735"/>
                      </a:lnTo>
                      <a:lnTo>
                        <a:pt x="4337" y="735"/>
                      </a:lnTo>
                      <a:lnTo>
                        <a:pt x="3970" y="768"/>
                      </a:lnTo>
                      <a:lnTo>
                        <a:pt x="3903" y="968"/>
                      </a:lnTo>
                      <a:lnTo>
                        <a:pt x="3903" y="1135"/>
                      </a:lnTo>
                      <a:lnTo>
                        <a:pt x="3903" y="1202"/>
                      </a:lnTo>
                      <a:lnTo>
                        <a:pt x="3870" y="1268"/>
                      </a:lnTo>
                      <a:lnTo>
                        <a:pt x="3803" y="1335"/>
                      </a:lnTo>
                      <a:lnTo>
                        <a:pt x="3670" y="1468"/>
                      </a:lnTo>
                      <a:cubicBezTo>
                        <a:pt x="3670" y="1468"/>
                        <a:pt x="3637" y="1502"/>
                        <a:pt x="3637" y="1502"/>
                      </a:cubicBezTo>
                      <a:lnTo>
                        <a:pt x="3570" y="1502"/>
                      </a:lnTo>
                      <a:lnTo>
                        <a:pt x="3570" y="1568"/>
                      </a:lnTo>
                      <a:cubicBezTo>
                        <a:pt x="3603" y="1602"/>
                        <a:pt x="3603" y="1602"/>
                        <a:pt x="3570" y="1635"/>
                      </a:cubicBezTo>
                      <a:lnTo>
                        <a:pt x="3503" y="1735"/>
                      </a:lnTo>
                      <a:lnTo>
                        <a:pt x="3503" y="1769"/>
                      </a:lnTo>
                      <a:lnTo>
                        <a:pt x="3503" y="1835"/>
                      </a:lnTo>
                      <a:cubicBezTo>
                        <a:pt x="3537" y="1869"/>
                        <a:pt x="3537" y="1869"/>
                        <a:pt x="3503" y="1902"/>
                      </a:cubicBezTo>
                      <a:lnTo>
                        <a:pt x="3470" y="1935"/>
                      </a:lnTo>
                      <a:cubicBezTo>
                        <a:pt x="3470" y="1969"/>
                        <a:pt x="3470" y="1969"/>
                        <a:pt x="3436" y="1969"/>
                      </a:cubicBezTo>
                      <a:lnTo>
                        <a:pt x="3403" y="2002"/>
                      </a:lnTo>
                      <a:cubicBezTo>
                        <a:pt x="3386" y="2019"/>
                        <a:pt x="3378" y="2027"/>
                        <a:pt x="3374" y="2027"/>
                      </a:cubicBezTo>
                      <a:cubicBezTo>
                        <a:pt x="3370" y="2027"/>
                        <a:pt x="3370" y="2019"/>
                        <a:pt x="3370" y="2002"/>
                      </a:cubicBezTo>
                      <a:lnTo>
                        <a:pt x="3303" y="2035"/>
                      </a:lnTo>
                      <a:lnTo>
                        <a:pt x="2969" y="2035"/>
                      </a:lnTo>
                      <a:cubicBezTo>
                        <a:pt x="2936" y="2035"/>
                        <a:pt x="2936" y="2002"/>
                        <a:pt x="2936" y="1969"/>
                      </a:cubicBezTo>
                      <a:lnTo>
                        <a:pt x="2936" y="1902"/>
                      </a:lnTo>
                      <a:lnTo>
                        <a:pt x="2936" y="1769"/>
                      </a:lnTo>
                      <a:lnTo>
                        <a:pt x="2936" y="1735"/>
                      </a:lnTo>
                      <a:lnTo>
                        <a:pt x="2836" y="1568"/>
                      </a:lnTo>
                      <a:lnTo>
                        <a:pt x="2803" y="1535"/>
                      </a:lnTo>
                      <a:lnTo>
                        <a:pt x="2736" y="1535"/>
                      </a:lnTo>
                      <a:lnTo>
                        <a:pt x="2669" y="1568"/>
                      </a:lnTo>
                      <a:lnTo>
                        <a:pt x="2603" y="1669"/>
                      </a:lnTo>
                      <a:lnTo>
                        <a:pt x="2569" y="1702"/>
                      </a:lnTo>
                      <a:lnTo>
                        <a:pt x="2502" y="1735"/>
                      </a:lnTo>
                      <a:cubicBezTo>
                        <a:pt x="2502" y="1752"/>
                        <a:pt x="2494" y="1760"/>
                        <a:pt x="2482" y="1760"/>
                      </a:cubicBezTo>
                      <a:cubicBezTo>
                        <a:pt x="2469" y="1760"/>
                        <a:pt x="2452" y="1752"/>
                        <a:pt x="2436" y="1735"/>
                      </a:cubicBezTo>
                      <a:lnTo>
                        <a:pt x="2302" y="1735"/>
                      </a:lnTo>
                      <a:cubicBezTo>
                        <a:pt x="2302" y="1735"/>
                        <a:pt x="2269" y="1735"/>
                        <a:pt x="2269" y="1702"/>
                      </a:cubicBezTo>
                      <a:lnTo>
                        <a:pt x="2169" y="1602"/>
                      </a:lnTo>
                      <a:lnTo>
                        <a:pt x="2136" y="1568"/>
                      </a:lnTo>
                      <a:lnTo>
                        <a:pt x="2035" y="1402"/>
                      </a:lnTo>
                      <a:lnTo>
                        <a:pt x="1935" y="1402"/>
                      </a:lnTo>
                      <a:lnTo>
                        <a:pt x="1869" y="1635"/>
                      </a:lnTo>
                      <a:lnTo>
                        <a:pt x="1602" y="1869"/>
                      </a:lnTo>
                      <a:lnTo>
                        <a:pt x="1468" y="2035"/>
                      </a:lnTo>
                      <a:cubicBezTo>
                        <a:pt x="1435" y="2069"/>
                        <a:pt x="1435" y="2069"/>
                        <a:pt x="1402" y="2069"/>
                      </a:cubicBezTo>
                      <a:lnTo>
                        <a:pt x="1335" y="2069"/>
                      </a:lnTo>
                      <a:lnTo>
                        <a:pt x="1302" y="2136"/>
                      </a:lnTo>
                      <a:cubicBezTo>
                        <a:pt x="1268" y="2169"/>
                        <a:pt x="1268" y="2169"/>
                        <a:pt x="1268" y="2169"/>
                      </a:cubicBezTo>
                      <a:lnTo>
                        <a:pt x="1168" y="2202"/>
                      </a:lnTo>
                      <a:lnTo>
                        <a:pt x="1135" y="2236"/>
                      </a:lnTo>
                      <a:lnTo>
                        <a:pt x="1035" y="2369"/>
                      </a:lnTo>
                      <a:cubicBezTo>
                        <a:pt x="1035" y="2402"/>
                        <a:pt x="1001" y="2402"/>
                        <a:pt x="1001" y="2402"/>
                      </a:cubicBezTo>
                      <a:lnTo>
                        <a:pt x="835" y="2502"/>
                      </a:lnTo>
                      <a:lnTo>
                        <a:pt x="735" y="2569"/>
                      </a:lnTo>
                      <a:lnTo>
                        <a:pt x="701" y="2703"/>
                      </a:lnTo>
                      <a:lnTo>
                        <a:pt x="701" y="3036"/>
                      </a:lnTo>
                      <a:lnTo>
                        <a:pt x="701" y="3170"/>
                      </a:lnTo>
                      <a:cubicBezTo>
                        <a:pt x="668" y="3170"/>
                        <a:pt x="668" y="3203"/>
                        <a:pt x="668" y="3203"/>
                      </a:cubicBezTo>
                      <a:lnTo>
                        <a:pt x="601" y="3303"/>
                      </a:lnTo>
                      <a:lnTo>
                        <a:pt x="668" y="3403"/>
                      </a:lnTo>
                      <a:cubicBezTo>
                        <a:pt x="668" y="3436"/>
                        <a:pt x="668" y="3436"/>
                        <a:pt x="668" y="3470"/>
                      </a:cubicBezTo>
                      <a:lnTo>
                        <a:pt x="668" y="3570"/>
                      </a:lnTo>
                      <a:lnTo>
                        <a:pt x="634" y="3670"/>
                      </a:lnTo>
                      <a:cubicBezTo>
                        <a:pt x="634" y="3670"/>
                        <a:pt x="634" y="3703"/>
                        <a:pt x="634" y="3703"/>
                      </a:cubicBezTo>
                      <a:lnTo>
                        <a:pt x="601" y="3770"/>
                      </a:lnTo>
                      <a:lnTo>
                        <a:pt x="601" y="3803"/>
                      </a:lnTo>
                      <a:lnTo>
                        <a:pt x="501" y="3870"/>
                      </a:lnTo>
                      <a:lnTo>
                        <a:pt x="334" y="4004"/>
                      </a:lnTo>
                      <a:lnTo>
                        <a:pt x="334" y="4237"/>
                      </a:lnTo>
                      <a:lnTo>
                        <a:pt x="334" y="4304"/>
                      </a:lnTo>
                      <a:lnTo>
                        <a:pt x="434" y="4237"/>
                      </a:lnTo>
                      <a:lnTo>
                        <a:pt x="534" y="4204"/>
                      </a:lnTo>
                      <a:lnTo>
                        <a:pt x="568" y="4204"/>
                      </a:lnTo>
                      <a:lnTo>
                        <a:pt x="768" y="4237"/>
                      </a:lnTo>
                      <a:lnTo>
                        <a:pt x="801" y="4237"/>
                      </a:lnTo>
                      <a:lnTo>
                        <a:pt x="968" y="4337"/>
                      </a:lnTo>
                      <a:cubicBezTo>
                        <a:pt x="968" y="4337"/>
                        <a:pt x="1001" y="4337"/>
                        <a:pt x="1001" y="4370"/>
                      </a:cubicBezTo>
                      <a:lnTo>
                        <a:pt x="1068" y="4471"/>
                      </a:lnTo>
                      <a:cubicBezTo>
                        <a:pt x="1101" y="4504"/>
                        <a:pt x="1101" y="4537"/>
                        <a:pt x="1068" y="4571"/>
                      </a:cubicBezTo>
                      <a:lnTo>
                        <a:pt x="1001" y="4671"/>
                      </a:lnTo>
                      <a:lnTo>
                        <a:pt x="968" y="4671"/>
                      </a:lnTo>
                      <a:lnTo>
                        <a:pt x="601" y="4904"/>
                      </a:lnTo>
                      <a:lnTo>
                        <a:pt x="434" y="4904"/>
                      </a:lnTo>
                      <a:lnTo>
                        <a:pt x="334" y="4938"/>
                      </a:lnTo>
                      <a:lnTo>
                        <a:pt x="134" y="5004"/>
                      </a:lnTo>
                      <a:lnTo>
                        <a:pt x="1" y="5171"/>
                      </a:lnTo>
                      <a:lnTo>
                        <a:pt x="1" y="5405"/>
                      </a:lnTo>
                      <a:cubicBezTo>
                        <a:pt x="1" y="5438"/>
                        <a:pt x="1" y="5438"/>
                        <a:pt x="1" y="5438"/>
                      </a:cubicBezTo>
                      <a:lnTo>
                        <a:pt x="101" y="5438"/>
                      </a:lnTo>
                      <a:lnTo>
                        <a:pt x="268" y="5505"/>
                      </a:lnTo>
                      <a:lnTo>
                        <a:pt x="301" y="5505"/>
                      </a:lnTo>
                      <a:lnTo>
                        <a:pt x="368" y="5571"/>
                      </a:lnTo>
                      <a:lnTo>
                        <a:pt x="401" y="5571"/>
                      </a:lnTo>
                      <a:lnTo>
                        <a:pt x="534" y="5505"/>
                      </a:lnTo>
                      <a:lnTo>
                        <a:pt x="634" y="5505"/>
                      </a:lnTo>
                      <a:lnTo>
                        <a:pt x="768" y="5571"/>
                      </a:lnTo>
                      <a:lnTo>
                        <a:pt x="835" y="5571"/>
                      </a:lnTo>
                      <a:lnTo>
                        <a:pt x="1068" y="5538"/>
                      </a:lnTo>
                      <a:cubicBezTo>
                        <a:pt x="1101" y="5538"/>
                        <a:pt x="1135" y="5538"/>
                        <a:pt x="1135" y="5571"/>
                      </a:cubicBezTo>
                      <a:lnTo>
                        <a:pt x="1135" y="5605"/>
                      </a:lnTo>
                      <a:lnTo>
                        <a:pt x="1202" y="5605"/>
                      </a:lnTo>
                      <a:lnTo>
                        <a:pt x="1602" y="5304"/>
                      </a:lnTo>
                      <a:lnTo>
                        <a:pt x="1635" y="5304"/>
                      </a:lnTo>
                      <a:lnTo>
                        <a:pt x="2002" y="5238"/>
                      </a:lnTo>
                      <a:lnTo>
                        <a:pt x="2002" y="5204"/>
                      </a:lnTo>
                      <a:lnTo>
                        <a:pt x="2002" y="5171"/>
                      </a:lnTo>
                      <a:cubicBezTo>
                        <a:pt x="2035" y="5138"/>
                        <a:pt x="2035" y="5138"/>
                        <a:pt x="2035" y="5138"/>
                      </a:cubicBezTo>
                      <a:lnTo>
                        <a:pt x="2069" y="5104"/>
                      </a:lnTo>
                      <a:cubicBezTo>
                        <a:pt x="2102" y="5071"/>
                        <a:pt x="2102" y="5071"/>
                        <a:pt x="2136" y="5071"/>
                      </a:cubicBezTo>
                      <a:lnTo>
                        <a:pt x="2202" y="5071"/>
                      </a:lnTo>
                      <a:lnTo>
                        <a:pt x="2269" y="4904"/>
                      </a:lnTo>
                      <a:cubicBezTo>
                        <a:pt x="2269" y="4904"/>
                        <a:pt x="2269" y="4904"/>
                        <a:pt x="2269" y="4871"/>
                      </a:cubicBezTo>
                      <a:lnTo>
                        <a:pt x="2336" y="4837"/>
                      </a:lnTo>
                      <a:cubicBezTo>
                        <a:pt x="2336" y="4804"/>
                        <a:pt x="2369" y="4804"/>
                        <a:pt x="2402" y="4804"/>
                      </a:cubicBezTo>
                      <a:lnTo>
                        <a:pt x="2502" y="4804"/>
                      </a:lnTo>
                      <a:lnTo>
                        <a:pt x="2536" y="4837"/>
                      </a:lnTo>
                      <a:lnTo>
                        <a:pt x="2569" y="4837"/>
                      </a:lnTo>
                      <a:lnTo>
                        <a:pt x="3003" y="4771"/>
                      </a:lnTo>
                      <a:lnTo>
                        <a:pt x="3436" y="4771"/>
                      </a:lnTo>
                      <a:lnTo>
                        <a:pt x="3603" y="4737"/>
                      </a:lnTo>
                      <a:lnTo>
                        <a:pt x="3703" y="4704"/>
                      </a:lnTo>
                      <a:lnTo>
                        <a:pt x="3870" y="4537"/>
                      </a:lnTo>
                      <a:lnTo>
                        <a:pt x="3903" y="4471"/>
                      </a:lnTo>
                      <a:lnTo>
                        <a:pt x="3970" y="4471"/>
                      </a:lnTo>
                      <a:lnTo>
                        <a:pt x="4004" y="4304"/>
                      </a:lnTo>
                      <a:cubicBezTo>
                        <a:pt x="4037" y="4270"/>
                        <a:pt x="4037" y="4270"/>
                        <a:pt x="4037" y="4237"/>
                      </a:cubicBezTo>
                      <a:lnTo>
                        <a:pt x="4104" y="4170"/>
                      </a:lnTo>
                      <a:lnTo>
                        <a:pt x="4337" y="4037"/>
                      </a:lnTo>
                      <a:lnTo>
                        <a:pt x="4437" y="3937"/>
                      </a:lnTo>
                      <a:lnTo>
                        <a:pt x="4604" y="3803"/>
                      </a:lnTo>
                      <a:lnTo>
                        <a:pt x="4837" y="3670"/>
                      </a:lnTo>
                      <a:lnTo>
                        <a:pt x="4871" y="3637"/>
                      </a:lnTo>
                      <a:lnTo>
                        <a:pt x="4904" y="3537"/>
                      </a:lnTo>
                      <a:cubicBezTo>
                        <a:pt x="4904" y="3503"/>
                        <a:pt x="4904" y="3503"/>
                        <a:pt x="4904" y="3470"/>
                      </a:cubicBezTo>
                      <a:lnTo>
                        <a:pt x="5304" y="3070"/>
                      </a:lnTo>
                      <a:lnTo>
                        <a:pt x="5438" y="2969"/>
                      </a:lnTo>
                      <a:lnTo>
                        <a:pt x="5838" y="2669"/>
                      </a:lnTo>
                      <a:lnTo>
                        <a:pt x="5838" y="2402"/>
                      </a:lnTo>
                      <a:cubicBezTo>
                        <a:pt x="5838" y="2402"/>
                        <a:pt x="5838" y="2369"/>
                        <a:pt x="5838" y="2369"/>
                      </a:cubicBezTo>
                      <a:lnTo>
                        <a:pt x="5905" y="2202"/>
                      </a:lnTo>
                      <a:cubicBezTo>
                        <a:pt x="5905" y="2202"/>
                        <a:pt x="5905" y="2169"/>
                        <a:pt x="5938" y="2169"/>
                      </a:cubicBezTo>
                      <a:lnTo>
                        <a:pt x="6138" y="1969"/>
                      </a:lnTo>
                      <a:lnTo>
                        <a:pt x="6072" y="1735"/>
                      </a:lnTo>
                      <a:lnTo>
                        <a:pt x="6005" y="1602"/>
                      </a:lnTo>
                      <a:cubicBezTo>
                        <a:pt x="6005" y="1568"/>
                        <a:pt x="6005" y="1568"/>
                        <a:pt x="6005" y="1535"/>
                      </a:cubicBezTo>
                      <a:lnTo>
                        <a:pt x="6005" y="1468"/>
                      </a:lnTo>
                      <a:lnTo>
                        <a:pt x="5938" y="1435"/>
                      </a:lnTo>
                      <a:lnTo>
                        <a:pt x="5905" y="1435"/>
                      </a:lnTo>
                      <a:lnTo>
                        <a:pt x="5805" y="1335"/>
                      </a:lnTo>
                      <a:lnTo>
                        <a:pt x="5805" y="1302"/>
                      </a:lnTo>
                      <a:lnTo>
                        <a:pt x="5738" y="1202"/>
                      </a:lnTo>
                      <a:lnTo>
                        <a:pt x="5738" y="1168"/>
                      </a:lnTo>
                      <a:lnTo>
                        <a:pt x="5738" y="1035"/>
                      </a:lnTo>
                      <a:lnTo>
                        <a:pt x="5738" y="1001"/>
                      </a:lnTo>
                      <a:lnTo>
                        <a:pt x="5738" y="868"/>
                      </a:lnTo>
                      <a:cubicBezTo>
                        <a:pt x="5738" y="868"/>
                        <a:pt x="5738" y="868"/>
                        <a:pt x="5738" y="835"/>
                      </a:cubicBezTo>
                      <a:lnTo>
                        <a:pt x="5805" y="735"/>
                      </a:lnTo>
                      <a:cubicBezTo>
                        <a:pt x="5805" y="735"/>
                        <a:pt x="5838" y="701"/>
                        <a:pt x="5872" y="701"/>
                      </a:cubicBezTo>
                      <a:lnTo>
                        <a:pt x="6105" y="701"/>
                      </a:lnTo>
                      <a:cubicBezTo>
                        <a:pt x="6138" y="701"/>
                        <a:pt x="6172" y="701"/>
                        <a:pt x="6205" y="735"/>
                      </a:cubicBezTo>
                      <a:lnTo>
                        <a:pt x="6272" y="801"/>
                      </a:lnTo>
                      <a:lnTo>
                        <a:pt x="6305" y="768"/>
                      </a:lnTo>
                      <a:lnTo>
                        <a:pt x="6372" y="735"/>
                      </a:lnTo>
                      <a:cubicBezTo>
                        <a:pt x="6396" y="686"/>
                        <a:pt x="6439" y="655"/>
                        <a:pt x="6486" y="655"/>
                      </a:cubicBezTo>
                      <a:cubicBezTo>
                        <a:pt x="6503" y="655"/>
                        <a:pt x="6521" y="659"/>
                        <a:pt x="6539" y="668"/>
                      </a:cubicBezTo>
                      <a:lnTo>
                        <a:pt x="6605" y="668"/>
                      </a:lnTo>
                      <a:lnTo>
                        <a:pt x="6605" y="634"/>
                      </a:lnTo>
                      <a:cubicBezTo>
                        <a:pt x="6605" y="601"/>
                        <a:pt x="6605" y="568"/>
                        <a:pt x="6605" y="568"/>
                      </a:cubicBezTo>
                      <a:lnTo>
                        <a:pt x="6672" y="301"/>
                      </a:lnTo>
                      <a:lnTo>
                        <a:pt x="6672" y="234"/>
                      </a:lnTo>
                      <a:lnTo>
                        <a:pt x="6639" y="201"/>
                      </a:lnTo>
                      <a:lnTo>
                        <a:pt x="6605" y="134"/>
                      </a:lnTo>
                      <a:lnTo>
                        <a:pt x="6572" y="101"/>
                      </a:lnTo>
                      <a:lnTo>
                        <a:pt x="6505" y="67"/>
                      </a:lnTo>
                      <a:cubicBezTo>
                        <a:pt x="6472" y="101"/>
                        <a:pt x="6472" y="101"/>
                        <a:pt x="6472" y="101"/>
                      </a:cubicBezTo>
                      <a:lnTo>
                        <a:pt x="6405" y="201"/>
                      </a:lnTo>
                      <a:lnTo>
                        <a:pt x="6372" y="201"/>
                      </a:lnTo>
                      <a:lnTo>
                        <a:pt x="6172" y="301"/>
                      </a:lnTo>
                      <a:lnTo>
                        <a:pt x="6072" y="368"/>
                      </a:lnTo>
                      <a:lnTo>
                        <a:pt x="5805" y="368"/>
                      </a:lnTo>
                      <a:cubicBezTo>
                        <a:pt x="5771" y="368"/>
                        <a:pt x="5771" y="334"/>
                        <a:pt x="5771" y="334"/>
                      </a:cubicBezTo>
                      <a:lnTo>
                        <a:pt x="5671" y="268"/>
                      </a:lnTo>
                      <a:cubicBezTo>
                        <a:pt x="5671" y="234"/>
                        <a:pt x="5671" y="234"/>
                        <a:pt x="5671" y="201"/>
                      </a:cubicBezTo>
                      <a:lnTo>
                        <a:pt x="5671" y="134"/>
                      </a:lnTo>
                      <a:cubicBezTo>
                        <a:pt x="5638" y="134"/>
                        <a:pt x="5638" y="134"/>
                        <a:pt x="5671" y="101"/>
                      </a:cubicBezTo>
                      <a:lnTo>
                        <a:pt x="5671" y="34"/>
                      </a:lnTo>
                      <a:cubicBezTo>
                        <a:pt x="5638" y="34"/>
                        <a:pt x="5638" y="34"/>
                        <a:pt x="5671" y="1"/>
                      </a:cubicBezTo>
                      <a:lnTo>
                        <a:pt x="5671" y="1"/>
                      </a:lnTo>
                      <a:cubicBezTo>
                        <a:pt x="5655" y="18"/>
                        <a:pt x="5646" y="26"/>
                        <a:pt x="5638" y="26"/>
                      </a:cubicBezTo>
                      <a:cubicBezTo>
                        <a:pt x="5630" y="26"/>
                        <a:pt x="5621" y="17"/>
                        <a:pt x="5605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87" name="Google Shape;153;p15"/>
                <p:cNvSpPr/>
                <p:nvPr/>
              </p:nvSpPr>
              <p:spPr>
                <a:xfrm>
                  <a:off x="5297784" y="3586029"/>
                  <a:ext cx="83896" cy="5838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302" h="1602" extrusionOk="0">
                      <a:moveTo>
                        <a:pt x="2102" y="0"/>
                      </a:moveTo>
                      <a:lnTo>
                        <a:pt x="1668" y="200"/>
                      </a:lnTo>
                      <a:lnTo>
                        <a:pt x="1635" y="234"/>
                      </a:lnTo>
                      <a:lnTo>
                        <a:pt x="1601" y="334"/>
                      </a:lnTo>
                      <a:cubicBezTo>
                        <a:pt x="1601" y="367"/>
                        <a:pt x="1535" y="400"/>
                        <a:pt x="1501" y="400"/>
                      </a:cubicBezTo>
                      <a:lnTo>
                        <a:pt x="1501" y="467"/>
                      </a:lnTo>
                      <a:lnTo>
                        <a:pt x="1501" y="501"/>
                      </a:lnTo>
                      <a:lnTo>
                        <a:pt x="1468" y="534"/>
                      </a:lnTo>
                      <a:lnTo>
                        <a:pt x="1468" y="567"/>
                      </a:lnTo>
                      <a:lnTo>
                        <a:pt x="1401" y="634"/>
                      </a:lnTo>
                      <a:lnTo>
                        <a:pt x="1368" y="634"/>
                      </a:lnTo>
                      <a:lnTo>
                        <a:pt x="1201" y="734"/>
                      </a:lnTo>
                      <a:lnTo>
                        <a:pt x="1134" y="767"/>
                      </a:lnTo>
                      <a:lnTo>
                        <a:pt x="934" y="934"/>
                      </a:lnTo>
                      <a:lnTo>
                        <a:pt x="801" y="1001"/>
                      </a:lnTo>
                      <a:cubicBezTo>
                        <a:pt x="801" y="1018"/>
                        <a:pt x="793" y="1026"/>
                        <a:pt x="784" y="1026"/>
                      </a:cubicBezTo>
                      <a:cubicBezTo>
                        <a:pt x="776" y="1026"/>
                        <a:pt x="768" y="1018"/>
                        <a:pt x="768" y="1001"/>
                      </a:cubicBezTo>
                      <a:lnTo>
                        <a:pt x="667" y="1001"/>
                      </a:lnTo>
                      <a:lnTo>
                        <a:pt x="601" y="1068"/>
                      </a:lnTo>
                      <a:lnTo>
                        <a:pt x="334" y="1068"/>
                      </a:lnTo>
                      <a:lnTo>
                        <a:pt x="100" y="1134"/>
                      </a:lnTo>
                      <a:lnTo>
                        <a:pt x="34" y="1201"/>
                      </a:lnTo>
                      <a:lnTo>
                        <a:pt x="0" y="1201"/>
                      </a:lnTo>
                      <a:lnTo>
                        <a:pt x="34" y="1568"/>
                      </a:lnTo>
                      <a:lnTo>
                        <a:pt x="67" y="1601"/>
                      </a:lnTo>
                      <a:lnTo>
                        <a:pt x="200" y="1601"/>
                      </a:lnTo>
                      <a:lnTo>
                        <a:pt x="401" y="1568"/>
                      </a:lnTo>
                      <a:cubicBezTo>
                        <a:pt x="401" y="1535"/>
                        <a:pt x="401" y="1501"/>
                        <a:pt x="434" y="1468"/>
                      </a:cubicBezTo>
                      <a:lnTo>
                        <a:pt x="567" y="1401"/>
                      </a:lnTo>
                      <a:lnTo>
                        <a:pt x="601" y="1401"/>
                      </a:lnTo>
                      <a:lnTo>
                        <a:pt x="1235" y="1234"/>
                      </a:lnTo>
                      <a:lnTo>
                        <a:pt x="1501" y="1201"/>
                      </a:lnTo>
                      <a:lnTo>
                        <a:pt x="1535" y="1134"/>
                      </a:lnTo>
                      <a:lnTo>
                        <a:pt x="1568" y="968"/>
                      </a:lnTo>
                      <a:cubicBezTo>
                        <a:pt x="1568" y="968"/>
                        <a:pt x="1568" y="968"/>
                        <a:pt x="1568" y="934"/>
                      </a:cubicBezTo>
                      <a:lnTo>
                        <a:pt x="1601" y="901"/>
                      </a:lnTo>
                      <a:cubicBezTo>
                        <a:pt x="1601" y="867"/>
                        <a:pt x="1635" y="867"/>
                        <a:pt x="1635" y="867"/>
                      </a:cubicBezTo>
                      <a:lnTo>
                        <a:pt x="1768" y="801"/>
                      </a:lnTo>
                      <a:lnTo>
                        <a:pt x="2035" y="601"/>
                      </a:lnTo>
                      <a:lnTo>
                        <a:pt x="2202" y="601"/>
                      </a:lnTo>
                      <a:lnTo>
                        <a:pt x="2302" y="634"/>
                      </a:lnTo>
                      <a:lnTo>
                        <a:pt x="2302" y="501"/>
                      </a:lnTo>
                      <a:lnTo>
                        <a:pt x="2235" y="467"/>
                      </a:lnTo>
                      <a:lnTo>
                        <a:pt x="2202" y="467"/>
                      </a:lnTo>
                      <a:cubicBezTo>
                        <a:pt x="2135" y="467"/>
                        <a:pt x="2102" y="467"/>
                        <a:pt x="2068" y="400"/>
                      </a:cubicBezTo>
                      <a:lnTo>
                        <a:pt x="2068" y="367"/>
                      </a:lnTo>
                      <a:cubicBezTo>
                        <a:pt x="2035" y="334"/>
                        <a:pt x="2035" y="300"/>
                        <a:pt x="2068" y="267"/>
                      </a:cubicBezTo>
                      <a:lnTo>
                        <a:pt x="2102" y="200"/>
                      </a:lnTo>
                      <a:lnTo>
                        <a:pt x="2102" y="167"/>
                      </a:lnTo>
                      <a:cubicBezTo>
                        <a:pt x="2102" y="167"/>
                        <a:pt x="2102" y="134"/>
                        <a:pt x="2102" y="134"/>
                      </a:cubicBezTo>
                      <a:lnTo>
                        <a:pt x="2169" y="67"/>
                      </a:lnTo>
                      <a:lnTo>
                        <a:pt x="2135" y="67"/>
                      </a:lnTo>
                      <a:cubicBezTo>
                        <a:pt x="2102" y="34"/>
                        <a:pt x="2102" y="34"/>
                        <a:pt x="210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88" name="Google Shape;154;p15"/>
                <p:cNvSpPr/>
                <p:nvPr/>
              </p:nvSpPr>
              <p:spPr>
                <a:xfrm>
                  <a:off x="5374357" y="3545902"/>
                  <a:ext cx="8565" cy="73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35" h="201" extrusionOk="0">
                      <a:moveTo>
                        <a:pt x="134" y="0"/>
                      </a:moveTo>
                      <a:lnTo>
                        <a:pt x="1" y="100"/>
                      </a:lnTo>
                      <a:lnTo>
                        <a:pt x="1" y="167"/>
                      </a:lnTo>
                      <a:lnTo>
                        <a:pt x="1" y="201"/>
                      </a:lnTo>
                      <a:cubicBezTo>
                        <a:pt x="1" y="201"/>
                        <a:pt x="1" y="167"/>
                        <a:pt x="34" y="167"/>
                      </a:cubicBezTo>
                      <a:cubicBezTo>
                        <a:pt x="51" y="151"/>
                        <a:pt x="68" y="142"/>
                        <a:pt x="84" y="142"/>
                      </a:cubicBezTo>
                      <a:cubicBezTo>
                        <a:pt x="101" y="142"/>
                        <a:pt x="118" y="151"/>
                        <a:pt x="134" y="167"/>
                      </a:cubicBezTo>
                      <a:lnTo>
                        <a:pt x="201" y="201"/>
                      </a:lnTo>
                      <a:lnTo>
                        <a:pt x="234" y="201"/>
                      </a:lnTo>
                      <a:lnTo>
                        <a:pt x="234" y="134"/>
                      </a:lnTo>
                      <a:lnTo>
                        <a:pt x="13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89" name="Google Shape;155;p15"/>
                <p:cNvSpPr/>
                <p:nvPr/>
              </p:nvSpPr>
              <p:spPr>
                <a:xfrm>
                  <a:off x="5382885" y="3532526"/>
                  <a:ext cx="9767" cy="73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68" h="201" extrusionOk="0">
                      <a:moveTo>
                        <a:pt x="167" y="0"/>
                      </a:moveTo>
                      <a:lnTo>
                        <a:pt x="67" y="67"/>
                      </a:lnTo>
                      <a:lnTo>
                        <a:pt x="0" y="134"/>
                      </a:lnTo>
                      <a:lnTo>
                        <a:pt x="0" y="167"/>
                      </a:lnTo>
                      <a:lnTo>
                        <a:pt x="34" y="167"/>
                      </a:lnTo>
                      <a:cubicBezTo>
                        <a:pt x="67" y="167"/>
                        <a:pt x="100" y="201"/>
                        <a:pt x="100" y="201"/>
                      </a:cubicBezTo>
                      <a:cubicBezTo>
                        <a:pt x="134" y="167"/>
                        <a:pt x="134" y="167"/>
                        <a:pt x="167" y="134"/>
                      </a:cubicBezTo>
                      <a:lnTo>
                        <a:pt x="234" y="101"/>
                      </a:lnTo>
                      <a:lnTo>
                        <a:pt x="267" y="101"/>
                      </a:lnTo>
                      <a:cubicBezTo>
                        <a:pt x="234" y="101"/>
                        <a:pt x="234" y="101"/>
                        <a:pt x="234" y="67"/>
                      </a:cubicBezTo>
                      <a:lnTo>
                        <a:pt x="20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90" name="Google Shape;156;p15"/>
                <p:cNvSpPr/>
                <p:nvPr/>
              </p:nvSpPr>
              <p:spPr>
                <a:xfrm>
                  <a:off x="5382885" y="3249268"/>
                  <a:ext cx="2478" cy="3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8" h="1" extrusionOk="0">
                      <a:moveTo>
                        <a:pt x="67" y="0"/>
                      </a:moveTo>
                      <a:lnTo>
                        <a:pt x="34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91" name="Google Shape;157;p15"/>
                <p:cNvSpPr/>
                <p:nvPr/>
              </p:nvSpPr>
              <p:spPr>
                <a:xfrm>
                  <a:off x="5331825" y="3273578"/>
                  <a:ext cx="7325" cy="123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01" h="34" extrusionOk="0">
                      <a:moveTo>
                        <a:pt x="67" y="0"/>
                      </a:moveTo>
                      <a:lnTo>
                        <a:pt x="0" y="34"/>
                      </a:lnTo>
                      <a:lnTo>
                        <a:pt x="0" y="34"/>
                      </a:lnTo>
                      <a:lnTo>
                        <a:pt x="20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92" name="Google Shape;158;p15"/>
                <p:cNvSpPr/>
                <p:nvPr/>
              </p:nvSpPr>
              <p:spPr>
                <a:xfrm>
                  <a:off x="5392616" y="3243182"/>
                  <a:ext cx="8528" cy="73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34" h="201" extrusionOk="0">
                      <a:moveTo>
                        <a:pt x="134" y="0"/>
                      </a:moveTo>
                      <a:lnTo>
                        <a:pt x="100" y="101"/>
                      </a:lnTo>
                      <a:cubicBezTo>
                        <a:pt x="100" y="101"/>
                        <a:pt x="67" y="101"/>
                        <a:pt x="34" y="134"/>
                      </a:cubicBezTo>
                      <a:lnTo>
                        <a:pt x="23" y="144"/>
                      </a:lnTo>
                      <a:lnTo>
                        <a:pt x="23" y="144"/>
                      </a:lnTo>
                      <a:cubicBezTo>
                        <a:pt x="21" y="143"/>
                        <a:pt x="19" y="142"/>
                        <a:pt x="17" y="142"/>
                      </a:cubicBezTo>
                      <a:cubicBezTo>
                        <a:pt x="9" y="142"/>
                        <a:pt x="0" y="151"/>
                        <a:pt x="0" y="167"/>
                      </a:cubicBezTo>
                      <a:lnTo>
                        <a:pt x="23" y="144"/>
                      </a:lnTo>
                      <a:lnTo>
                        <a:pt x="23" y="144"/>
                      </a:lnTo>
                      <a:cubicBezTo>
                        <a:pt x="29" y="147"/>
                        <a:pt x="34" y="155"/>
                        <a:pt x="34" y="167"/>
                      </a:cubicBezTo>
                      <a:lnTo>
                        <a:pt x="100" y="201"/>
                      </a:lnTo>
                      <a:lnTo>
                        <a:pt x="100" y="167"/>
                      </a:lnTo>
                      <a:lnTo>
                        <a:pt x="100" y="134"/>
                      </a:lnTo>
                      <a:lnTo>
                        <a:pt x="23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93" name="Google Shape;159;p15"/>
                <p:cNvSpPr/>
                <p:nvPr/>
              </p:nvSpPr>
              <p:spPr>
                <a:xfrm>
                  <a:off x="5360981" y="3237095"/>
                  <a:ext cx="98511" cy="535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703" h="1469" extrusionOk="0">
                      <a:moveTo>
                        <a:pt x="2202" y="1"/>
                      </a:moveTo>
                      <a:lnTo>
                        <a:pt x="2136" y="34"/>
                      </a:lnTo>
                      <a:lnTo>
                        <a:pt x="2102" y="101"/>
                      </a:lnTo>
                      <a:lnTo>
                        <a:pt x="2002" y="134"/>
                      </a:lnTo>
                      <a:lnTo>
                        <a:pt x="1969" y="134"/>
                      </a:lnTo>
                      <a:cubicBezTo>
                        <a:pt x="1969" y="167"/>
                        <a:pt x="1936" y="201"/>
                        <a:pt x="1936" y="234"/>
                      </a:cubicBezTo>
                      <a:lnTo>
                        <a:pt x="1902" y="268"/>
                      </a:lnTo>
                      <a:lnTo>
                        <a:pt x="1669" y="268"/>
                      </a:lnTo>
                      <a:lnTo>
                        <a:pt x="1669" y="334"/>
                      </a:lnTo>
                      <a:lnTo>
                        <a:pt x="1635" y="401"/>
                      </a:lnTo>
                      <a:lnTo>
                        <a:pt x="1635" y="434"/>
                      </a:lnTo>
                      <a:lnTo>
                        <a:pt x="1602" y="501"/>
                      </a:lnTo>
                      <a:cubicBezTo>
                        <a:pt x="1569" y="501"/>
                        <a:pt x="1535" y="534"/>
                        <a:pt x="1535" y="534"/>
                      </a:cubicBezTo>
                      <a:cubicBezTo>
                        <a:pt x="1535" y="568"/>
                        <a:pt x="1535" y="601"/>
                        <a:pt x="1535" y="601"/>
                      </a:cubicBezTo>
                      <a:lnTo>
                        <a:pt x="1502" y="701"/>
                      </a:lnTo>
                      <a:cubicBezTo>
                        <a:pt x="1502" y="701"/>
                        <a:pt x="1469" y="735"/>
                        <a:pt x="1469" y="735"/>
                      </a:cubicBezTo>
                      <a:lnTo>
                        <a:pt x="1402" y="768"/>
                      </a:lnTo>
                      <a:lnTo>
                        <a:pt x="1402" y="735"/>
                      </a:lnTo>
                      <a:lnTo>
                        <a:pt x="1235" y="735"/>
                      </a:lnTo>
                      <a:lnTo>
                        <a:pt x="1168" y="701"/>
                      </a:lnTo>
                      <a:lnTo>
                        <a:pt x="1135" y="701"/>
                      </a:lnTo>
                      <a:lnTo>
                        <a:pt x="1068" y="668"/>
                      </a:lnTo>
                      <a:lnTo>
                        <a:pt x="1035" y="668"/>
                      </a:lnTo>
                      <a:lnTo>
                        <a:pt x="1002" y="634"/>
                      </a:lnTo>
                      <a:cubicBezTo>
                        <a:pt x="968" y="668"/>
                        <a:pt x="968" y="668"/>
                        <a:pt x="968" y="668"/>
                      </a:cubicBezTo>
                      <a:lnTo>
                        <a:pt x="902" y="701"/>
                      </a:lnTo>
                      <a:lnTo>
                        <a:pt x="568" y="868"/>
                      </a:lnTo>
                      <a:lnTo>
                        <a:pt x="501" y="868"/>
                      </a:lnTo>
                      <a:lnTo>
                        <a:pt x="435" y="901"/>
                      </a:lnTo>
                      <a:lnTo>
                        <a:pt x="301" y="1068"/>
                      </a:lnTo>
                      <a:lnTo>
                        <a:pt x="34" y="1235"/>
                      </a:lnTo>
                      <a:lnTo>
                        <a:pt x="1" y="1268"/>
                      </a:lnTo>
                      <a:lnTo>
                        <a:pt x="68" y="1302"/>
                      </a:lnTo>
                      <a:lnTo>
                        <a:pt x="134" y="1302"/>
                      </a:lnTo>
                      <a:lnTo>
                        <a:pt x="168" y="1268"/>
                      </a:lnTo>
                      <a:cubicBezTo>
                        <a:pt x="201" y="1235"/>
                        <a:pt x="234" y="1235"/>
                        <a:pt x="268" y="1235"/>
                      </a:cubicBezTo>
                      <a:lnTo>
                        <a:pt x="368" y="1268"/>
                      </a:lnTo>
                      <a:lnTo>
                        <a:pt x="535" y="1368"/>
                      </a:lnTo>
                      <a:lnTo>
                        <a:pt x="568" y="1402"/>
                      </a:lnTo>
                      <a:lnTo>
                        <a:pt x="601" y="1468"/>
                      </a:lnTo>
                      <a:lnTo>
                        <a:pt x="668" y="1402"/>
                      </a:lnTo>
                      <a:lnTo>
                        <a:pt x="701" y="1402"/>
                      </a:lnTo>
                      <a:lnTo>
                        <a:pt x="902" y="1235"/>
                      </a:lnTo>
                      <a:cubicBezTo>
                        <a:pt x="918" y="1218"/>
                        <a:pt x="935" y="1210"/>
                        <a:pt x="952" y="1210"/>
                      </a:cubicBezTo>
                      <a:cubicBezTo>
                        <a:pt x="968" y="1210"/>
                        <a:pt x="985" y="1218"/>
                        <a:pt x="1002" y="1235"/>
                      </a:cubicBezTo>
                      <a:lnTo>
                        <a:pt x="1068" y="1268"/>
                      </a:lnTo>
                      <a:lnTo>
                        <a:pt x="1102" y="1302"/>
                      </a:lnTo>
                      <a:lnTo>
                        <a:pt x="1168" y="1402"/>
                      </a:lnTo>
                      <a:lnTo>
                        <a:pt x="1302" y="1402"/>
                      </a:lnTo>
                      <a:lnTo>
                        <a:pt x="1335" y="1368"/>
                      </a:lnTo>
                      <a:lnTo>
                        <a:pt x="1202" y="1235"/>
                      </a:lnTo>
                      <a:lnTo>
                        <a:pt x="1202" y="1202"/>
                      </a:lnTo>
                      <a:lnTo>
                        <a:pt x="1202" y="1168"/>
                      </a:lnTo>
                      <a:cubicBezTo>
                        <a:pt x="1168" y="1168"/>
                        <a:pt x="1168" y="1135"/>
                        <a:pt x="1202" y="1101"/>
                      </a:cubicBezTo>
                      <a:lnTo>
                        <a:pt x="1202" y="1068"/>
                      </a:lnTo>
                      <a:cubicBezTo>
                        <a:pt x="1235" y="1035"/>
                        <a:pt x="1235" y="1035"/>
                        <a:pt x="1268" y="1001"/>
                      </a:cubicBezTo>
                      <a:lnTo>
                        <a:pt x="1335" y="968"/>
                      </a:lnTo>
                      <a:lnTo>
                        <a:pt x="1435" y="868"/>
                      </a:lnTo>
                      <a:lnTo>
                        <a:pt x="1569" y="768"/>
                      </a:lnTo>
                      <a:cubicBezTo>
                        <a:pt x="1585" y="751"/>
                        <a:pt x="1602" y="743"/>
                        <a:pt x="1623" y="743"/>
                      </a:cubicBezTo>
                      <a:cubicBezTo>
                        <a:pt x="1644" y="743"/>
                        <a:pt x="1669" y="751"/>
                        <a:pt x="1702" y="768"/>
                      </a:cubicBezTo>
                      <a:lnTo>
                        <a:pt x="1735" y="801"/>
                      </a:lnTo>
                      <a:cubicBezTo>
                        <a:pt x="1735" y="801"/>
                        <a:pt x="1735" y="801"/>
                        <a:pt x="1735" y="835"/>
                      </a:cubicBezTo>
                      <a:lnTo>
                        <a:pt x="1836" y="735"/>
                      </a:lnTo>
                      <a:lnTo>
                        <a:pt x="1936" y="568"/>
                      </a:lnTo>
                      <a:lnTo>
                        <a:pt x="2002" y="434"/>
                      </a:lnTo>
                      <a:lnTo>
                        <a:pt x="2036" y="368"/>
                      </a:lnTo>
                      <a:cubicBezTo>
                        <a:pt x="2036" y="334"/>
                        <a:pt x="2036" y="334"/>
                        <a:pt x="2069" y="334"/>
                      </a:cubicBezTo>
                      <a:lnTo>
                        <a:pt x="2136" y="301"/>
                      </a:lnTo>
                      <a:lnTo>
                        <a:pt x="2169" y="301"/>
                      </a:lnTo>
                      <a:lnTo>
                        <a:pt x="2236" y="268"/>
                      </a:lnTo>
                      <a:lnTo>
                        <a:pt x="2536" y="234"/>
                      </a:lnTo>
                      <a:lnTo>
                        <a:pt x="2703" y="201"/>
                      </a:lnTo>
                      <a:lnTo>
                        <a:pt x="2469" y="167"/>
                      </a:lnTo>
                      <a:lnTo>
                        <a:pt x="2336" y="101"/>
                      </a:lnTo>
                      <a:lnTo>
                        <a:pt x="2202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94" name="Google Shape;160;p15"/>
                <p:cNvSpPr/>
                <p:nvPr/>
              </p:nvSpPr>
              <p:spPr>
                <a:xfrm>
                  <a:off x="5137313" y="3105817"/>
                  <a:ext cx="6086" cy="488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7" h="134" extrusionOk="0">
                      <a:moveTo>
                        <a:pt x="134" y="0"/>
                      </a:moveTo>
                      <a:lnTo>
                        <a:pt x="67" y="33"/>
                      </a:lnTo>
                      <a:lnTo>
                        <a:pt x="34" y="33"/>
                      </a:lnTo>
                      <a:lnTo>
                        <a:pt x="0" y="100"/>
                      </a:lnTo>
                      <a:lnTo>
                        <a:pt x="0" y="134"/>
                      </a:lnTo>
                      <a:lnTo>
                        <a:pt x="100" y="100"/>
                      </a:lnTo>
                      <a:lnTo>
                        <a:pt x="167" y="67"/>
                      </a:lnTo>
                      <a:lnTo>
                        <a:pt x="167" y="33"/>
                      </a:lnTo>
                      <a:lnTo>
                        <a:pt x="13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95" name="Google Shape;161;p15"/>
                <p:cNvSpPr/>
                <p:nvPr/>
              </p:nvSpPr>
              <p:spPr>
                <a:xfrm>
                  <a:off x="4967111" y="3057162"/>
                  <a:ext cx="15817" cy="1100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34" h="302" extrusionOk="0">
                      <a:moveTo>
                        <a:pt x="0" y="1"/>
                      </a:moveTo>
                      <a:cubicBezTo>
                        <a:pt x="0" y="34"/>
                        <a:pt x="0" y="34"/>
                        <a:pt x="0" y="34"/>
                      </a:cubicBezTo>
                      <a:lnTo>
                        <a:pt x="0" y="168"/>
                      </a:lnTo>
                      <a:cubicBezTo>
                        <a:pt x="34" y="168"/>
                        <a:pt x="34" y="201"/>
                        <a:pt x="34" y="234"/>
                      </a:cubicBezTo>
                      <a:lnTo>
                        <a:pt x="34" y="268"/>
                      </a:lnTo>
                      <a:lnTo>
                        <a:pt x="67" y="301"/>
                      </a:lnTo>
                      <a:cubicBezTo>
                        <a:pt x="67" y="268"/>
                        <a:pt x="100" y="268"/>
                        <a:pt x="134" y="234"/>
                      </a:cubicBezTo>
                      <a:lnTo>
                        <a:pt x="200" y="234"/>
                      </a:lnTo>
                      <a:lnTo>
                        <a:pt x="267" y="268"/>
                      </a:lnTo>
                      <a:lnTo>
                        <a:pt x="434" y="268"/>
                      </a:lnTo>
                      <a:lnTo>
                        <a:pt x="434" y="234"/>
                      </a:lnTo>
                      <a:lnTo>
                        <a:pt x="367" y="234"/>
                      </a:lnTo>
                      <a:lnTo>
                        <a:pt x="300" y="201"/>
                      </a:lnTo>
                      <a:lnTo>
                        <a:pt x="100" y="101"/>
                      </a:lnTo>
                      <a:cubicBezTo>
                        <a:pt x="67" y="101"/>
                        <a:pt x="67" y="101"/>
                        <a:pt x="67" y="68"/>
                      </a:cubicBezTo>
                      <a:lnTo>
                        <a:pt x="0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96" name="Google Shape;162;p15"/>
                <p:cNvSpPr/>
                <p:nvPr/>
              </p:nvSpPr>
              <p:spPr>
                <a:xfrm>
                  <a:off x="5019374" y="3097289"/>
                  <a:ext cx="6123" cy="123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8" h="34" extrusionOk="0">
                      <a:moveTo>
                        <a:pt x="1" y="1"/>
                      </a:moveTo>
                      <a:lnTo>
                        <a:pt x="1" y="34"/>
                      </a:lnTo>
                      <a:lnTo>
                        <a:pt x="167" y="34"/>
                      </a:lnTo>
                      <a:lnTo>
                        <a:pt x="101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97" name="Google Shape;163;p15"/>
                <p:cNvSpPr/>
                <p:nvPr/>
              </p:nvSpPr>
              <p:spPr>
                <a:xfrm>
                  <a:off x="6158526" y="3065690"/>
                  <a:ext cx="14614" cy="1461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01" h="401" extrusionOk="0">
                      <a:moveTo>
                        <a:pt x="234" y="0"/>
                      </a:moveTo>
                      <a:lnTo>
                        <a:pt x="200" y="34"/>
                      </a:lnTo>
                      <a:lnTo>
                        <a:pt x="100" y="100"/>
                      </a:lnTo>
                      <a:lnTo>
                        <a:pt x="0" y="167"/>
                      </a:lnTo>
                      <a:lnTo>
                        <a:pt x="0" y="200"/>
                      </a:lnTo>
                      <a:lnTo>
                        <a:pt x="34" y="200"/>
                      </a:lnTo>
                      <a:lnTo>
                        <a:pt x="167" y="267"/>
                      </a:lnTo>
                      <a:lnTo>
                        <a:pt x="334" y="401"/>
                      </a:lnTo>
                      <a:lnTo>
                        <a:pt x="367" y="334"/>
                      </a:lnTo>
                      <a:lnTo>
                        <a:pt x="334" y="267"/>
                      </a:lnTo>
                      <a:cubicBezTo>
                        <a:pt x="300" y="234"/>
                        <a:pt x="300" y="167"/>
                        <a:pt x="367" y="134"/>
                      </a:cubicBezTo>
                      <a:lnTo>
                        <a:pt x="400" y="100"/>
                      </a:lnTo>
                      <a:lnTo>
                        <a:pt x="367" y="67"/>
                      </a:lnTo>
                      <a:lnTo>
                        <a:pt x="334" y="67"/>
                      </a:lnTo>
                      <a:lnTo>
                        <a:pt x="23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98" name="Google Shape;164;p15"/>
                <p:cNvSpPr/>
                <p:nvPr/>
              </p:nvSpPr>
              <p:spPr>
                <a:xfrm>
                  <a:off x="5979796" y="3144705"/>
                  <a:ext cx="2478" cy="247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8" h="68" extrusionOk="0">
                      <a:moveTo>
                        <a:pt x="67" y="1"/>
                      </a:moveTo>
                      <a:lnTo>
                        <a:pt x="1" y="34"/>
                      </a:lnTo>
                      <a:lnTo>
                        <a:pt x="1" y="67"/>
                      </a:lnTo>
                      <a:lnTo>
                        <a:pt x="34" y="67"/>
                      </a:lnTo>
                      <a:lnTo>
                        <a:pt x="67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699" name="Google Shape;165;p15"/>
                <p:cNvSpPr/>
                <p:nvPr/>
              </p:nvSpPr>
              <p:spPr>
                <a:xfrm>
                  <a:off x="5982238" y="3131329"/>
                  <a:ext cx="10970" cy="1097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01" h="301" extrusionOk="0">
                      <a:moveTo>
                        <a:pt x="0" y="1"/>
                      </a:moveTo>
                      <a:lnTo>
                        <a:pt x="0" y="34"/>
                      </a:lnTo>
                      <a:lnTo>
                        <a:pt x="34" y="134"/>
                      </a:lnTo>
                      <a:cubicBezTo>
                        <a:pt x="34" y="167"/>
                        <a:pt x="34" y="167"/>
                        <a:pt x="34" y="167"/>
                      </a:cubicBezTo>
                      <a:lnTo>
                        <a:pt x="34" y="301"/>
                      </a:lnTo>
                      <a:cubicBezTo>
                        <a:pt x="67" y="301"/>
                        <a:pt x="100" y="267"/>
                        <a:pt x="100" y="267"/>
                      </a:cubicBezTo>
                      <a:lnTo>
                        <a:pt x="167" y="267"/>
                      </a:lnTo>
                      <a:lnTo>
                        <a:pt x="301" y="201"/>
                      </a:lnTo>
                      <a:lnTo>
                        <a:pt x="301" y="101"/>
                      </a:lnTo>
                      <a:lnTo>
                        <a:pt x="0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700" name="Google Shape;166;p15"/>
                <p:cNvSpPr/>
                <p:nvPr/>
              </p:nvSpPr>
              <p:spPr>
                <a:xfrm>
                  <a:off x="5950639" y="3210344"/>
                  <a:ext cx="4884" cy="612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4" h="168" extrusionOk="0">
                      <a:moveTo>
                        <a:pt x="33" y="1"/>
                      </a:moveTo>
                      <a:lnTo>
                        <a:pt x="0" y="34"/>
                      </a:lnTo>
                      <a:lnTo>
                        <a:pt x="0" y="134"/>
                      </a:lnTo>
                      <a:lnTo>
                        <a:pt x="100" y="168"/>
                      </a:lnTo>
                      <a:lnTo>
                        <a:pt x="134" y="168"/>
                      </a:lnTo>
                      <a:lnTo>
                        <a:pt x="134" y="134"/>
                      </a:lnTo>
                      <a:lnTo>
                        <a:pt x="134" y="68"/>
                      </a:lnTo>
                      <a:lnTo>
                        <a:pt x="67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701" name="Google Shape;167;p15"/>
                <p:cNvSpPr/>
                <p:nvPr/>
              </p:nvSpPr>
              <p:spPr>
                <a:xfrm>
                  <a:off x="5747599" y="3141060"/>
                  <a:ext cx="152012" cy="5594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171" h="1535" extrusionOk="0">
                      <a:moveTo>
                        <a:pt x="3269" y="0"/>
                      </a:moveTo>
                      <a:lnTo>
                        <a:pt x="2802" y="101"/>
                      </a:lnTo>
                      <a:lnTo>
                        <a:pt x="2669" y="201"/>
                      </a:lnTo>
                      <a:lnTo>
                        <a:pt x="2636" y="201"/>
                      </a:lnTo>
                      <a:lnTo>
                        <a:pt x="2436" y="267"/>
                      </a:lnTo>
                      <a:lnTo>
                        <a:pt x="2235" y="467"/>
                      </a:lnTo>
                      <a:lnTo>
                        <a:pt x="2135" y="501"/>
                      </a:lnTo>
                      <a:lnTo>
                        <a:pt x="2069" y="501"/>
                      </a:lnTo>
                      <a:lnTo>
                        <a:pt x="1902" y="467"/>
                      </a:lnTo>
                      <a:lnTo>
                        <a:pt x="1802" y="467"/>
                      </a:lnTo>
                      <a:lnTo>
                        <a:pt x="1702" y="534"/>
                      </a:lnTo>
                      <a:lnTo>
                        <a:pt x="1568" y="534"/>
                      </a:lnTo>
                      <a:lnTo>
                        <a:pt x="934" y="434"/>
                      </a:lnTo>
                      <a:lnTo>
                        <a:pt x="834" y="434"/>
                      </a:lnTo>
                      <a:lnTo>
                        <a:pt x="801" y="401"/>
                      </a:lnTo>
                      <a:lnTo>
                        <a:pt x="668" y="334"/>
                      </a:lnTo>
                      <a:lnTo>
                        <a:pt x="601" y="401"/>
                      </a:lnTo>
                      <a:lnTo>
                        <a:pt x="467" y="601"/>
                      </a:lnTo>
                      <a:lnTo>
                        <a:pt x="467" y="634"/>
                      </a:lnTo>
                      <a:lnTo>
                        <a:pt x="434" y="634"/>
                      </a:lnTo>
                      <a:lnTo>
                        <a:pt x="367" y="668"/>
                      </a:lnTo>
                      <a:lnTo>
                        <a:pt x="367" y="701"/>
                      </a:lnTo>
                      <a:lnTo>
                        <a:pt x="334" y="868"/>
                      </a:lnTo>
                      <a:cubicBezTo>
                        <a:pt x="334" y="901"/>
                        <a:pt x="334" y="934"/>
                        <a:pt x="301" y="934"/>
                      </a:cubicBezTo>
                      <a:lnTo>
                        <a:pt x="234" y="1001"/>
                      </a:lnTo>
                      <a:lnTo>
                        <a:pt x="134" y="1001"/>
                      </a:lnTo>
                      <a:lnTo>
                        <a:pt x="101" y="1101"/>
                      </a:lnTo>
                      <a:lnTo>
                        <a:pt x="101" y="1401"/>
                      </a:lnTo>
                      <a:cubicBezTo>
                        <a:pt x="101" y="1401"/>
                        <a:pt x="101" y="1435"/>
                        <a:pt x="67" y="1468"/>
                      </a:cubicBezTo>
                      <a:lnTo>
                        <a:pt x="34" y="1468"/>
                      </a:lnTo>
                      <a:lnTo>
                        <a:pt x="0" y="1535"/>
                      </a:lnTo>
                      <a:lnTo>
                        <a:pt x="334" y="1301"/>
                      </a:lnTo>
                      <a:lnTo>
                        <a:pt x="401" y="1301"/>
                      </a:lnTo>
                      <a:lnTo>
                        <a:pt x="401" y="1235"/>
                      </a:lnTo>
                      <a:cubicBezTo>
                        <a:pt x="401" y="1235"/>
                        <a:pt x="434" y="1201"/>
                        <a:pt x="434" y="1201"/>
                      </a:cubicBezTo>
                      <a:lnTo>
                        <a:pt x="467" y="1168"/>
                      </a:lnTo>
                      <a:lnTo>
                        <a:pt x="668" y="1168"/>
                      </a:lnTo>
                      <a:lnTo>
                        <a:pt x="734" y="1135"/>
                      </a:lnTo>
                      <a:lnTo>
                        <a:pt x="768" y="1135"/>
                      </a:lnTo>
                      <a:lnTo>
                        <a:pt x="1001" y="1101"/>
                      </a:lnTo>
                      <a:lnTo>
                        <a:pt x="1135" y="1101"/>
                      </a:lnTo>
                      <a:lnTo>
                        <a:pt x="1168" y="1135"/>
                      </a:lnTo>
                      <a:lnTo>
                        <a:pt x="1235" y="1101"/>
                      </a:lnTo>
                      <a:lnTo>
                        <a:pt x="1268" y="1101"/>
                      </a:lnTo>
                      <a:lnTo>
                        <a:pt x="1368" y="1135"/>
                      </a:lnTo>
                      <a:cubicBezTo>
                        <a:pt x="1385" y="1118"/>
                        <a:pt x="1393" y="1110"/>
                        <a:pt x="1397" y="1110"/>
                      </a:cubicBezTo>
                      <a:cubicBezTo>
                        <a:pt x="1401" y="1110"/>
                        <a:pt x="1401" y="1118"/>
                        <a:pt x="1401" y="1135"/>
                      </a:cubicBezTo>
                      <a:lnTo>
                        <a:pt x="1502" y="1168"/>
                      </a:lnTo>
                      <a:lnTo>
                        <a:pt x="1535" y="1235"/>
                      </a:lnTo>
                      <a:lnTo>
                        <a:pt x="1568" y="1235"/>
                      </a:lnTo>
                      <a:lnTo>
                        <a:pt x="1902" y="1168"/>
                      </a:lnTo>
                      <a:lnTo>
                        <a:pt x="2035" y="1168"/>
                      </a:lnTo>
                      <a:lnTo>
                        <a:pt x="2335" y="1268"/>
                      </a:lnTo>
                      <a:lnTo>
                        <a:pt x="2569" y="1268"/>
                      </a:lnTo>
                      <a:cubicBezTo>
                        <a:pt x="2580" y="1257"/>
                        <a:pt x="2591" y="1253"/>
                        <a:pt x="2601" y="1253"/>
                      </a:cubicBezTo>
                      <a:cubicBezTo>
                        <a:pt x="2621" y="1253"/>
                        <a:pt x="2636" y="1268"/>
                        <a:pt x="2636" y="1268"/>
                      </a:cubicBezTo>
                      <a:lnTo>
                        <a:pt x="2702" y="1335"/>
                      </a:lnTo>
                      <a:lnTo>
                        <a:pt x="2769" y="1235"/>
                      </a:lnTo>
                      <a:lnTo>
                        <a:pt x="2769" y="1201"/>
                      </a:lnTo>
                      <a:cubicBezTo>
                        <a:pt x="2769" y="1168"/>
                        <a:pt x="2769" y="1135"/>
                        <a:pt x="2802" y="1101"/>
                      </a:cubicBezTo>
                      <a:lnTo>
                        <a:pt x="2836" y="1101"/>
                      </a:lnTo>
                      <a:lnTo>
                        <a:pt x="3036" y="801"/>
                      </a:lnTo>
                      <a:lnTo>
                        <a:pt x="3069" y="801"/>
                      </a:lnTo>
                      <a:lnTo>
                        <a:pt x="3203" y="734"/>
                      </a:lnTo>
                      <a:lnTo>
                        <a:pt x="3303" y="634"/>
                      </a:lnTo>
                      <a:lnTo>
                        <a:pt x="3370" y="634"/>
                      </a:lnTo>
                      <a:lnTo>
                        <a:pt x="3703" y="501"/>
                      </a:lnTo>
                      <a:lnTo>
                        <a:pt x="4070" y="501"/>
                      </a:lnTo>
                      <a:cubicBezTo>
                        <a:pt x="4070" y="484"/>
                        <a:pt x="4078" y="476"/>
                        <a:pt x="4087" y="476"/>
                      </a:cubicBezTo>
                      <a:cubicBezTo>
                        <a:pt x="4095" y="476"/>
                        <a:pt x="4103" y="484"/>
                        <a:pt x="4103" y="501"/>
                      </a:cubicBezTo>
                      <a:lnTo>
                        <a:pt x="4170" y="501"/>
                      </a:lnTo>
                      <a:lnTo>
                        <a:pt x="4137" y="401"/>
                      </a:lnTo>
                      <a:lnTo>
                        <a:pt x="3636" y="401"/>
                      </a:lnTo>
                      <a:lnTo>
                        <a:pt x="3603" y="334"/>
                      </a:lnTo>
                      <a:lnTo>
                        <a:pt x="3570" y="301"/>
                      </a:lnTo>
                      <a:lnTo>
                        <a:pt x="3536" y="267"/>
                      </a:lnTo>
                      <a:lnTo>
                        <a:pt x="3303" y="134"/>
                      </a:lnTo>
                      <a:cubicBezTo>
                        <a:pt x="3269" y="134"/>
                        <a:pt x="3269" y="101"/>
                        <a:pt x="3269" y="101"/>
                      </a:cubicBezTo>
                      <a:lnTo>
                        <a:pt x="3269" y="67"/>
                      </a:lnTo>
                      <a:cubicBezTo>
                        <a:pt x="3236" y="34"/>
                        <a:pt x="3236" y="34"/>
                        <a:pt x="3269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702" name="Google Shape;168;p15"/>
                <p:cNvSpPr/>
                <p:nvPr/>
              </p:nvSpPr>
              <p:spPr>
                <a:xfrm>
                  <a:off x="6045435" y="3221314"/>
                  <a:ext cx="45046" cy="1461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36" h="401" extrusionOk="0">
                      <a:moveTo>
                        <a:pt x="1" y="0"/>
                      </a:moveTo>
                      <a:lnTo>
                        <a:pt x="1" y="33"/>
                      </a:lnTo>
                      <a:cubicBezTo>
                        <a:pt x="1" y="33"/>
                        <a:pt x="1" y="33"/>
                        <a:pt x="1" y="67"/>
                      </a:cubicBezTo>
                      <a:lnTo>
                        <a:pt x="1" y="133"/>
                      </a:lnTo>
                      <a:lnTo>
                        <a:pt x="101" y="200"/>
                      </a:lnTo>
                      <a:lnTo>
                        <a:pt x="134" y="234"/>
                      </a:lnTo>
                      <a:lnTo>
                        <a:pt x="568" y="234"/>
                      </a:lnTo>
                      <a:lnTo>
                        <a:pt x="768" y="367"/>
                      </a:lnTo>
                      <a:lnTo>
                        <a:pt x="835" y="400"/>
                      </a:lnTo>
                      <a:lnTo>
                        <a:pt x="902" y="300"/>
                      </a:lnTo>
                      <a:cubicBezTo>
                        <a:pt x="902" y="300"/>
                        <a:pt x="935" y="267"/>
                        <a:pt x="935" y="267"/>
                      </a:cubicBezTo>
                      <a:lnTo>
                        <a:pt x="1035" y="334"/>
                      </a:lnTo>
                      <a:lnTo>
                        <a:pt x="1235" y="167"/>
                      </a:lnTo>
                      <a:lnTo>
                        <a:pt x="1168" y="133"/>
                      </a:lnTo>
                      <a:lnTo>
                        <a:pt x="1068" y="200"/>
                      </a:lnTo>
                      <a:lnTo>
                        <a:pt x="868" y="200"/>
                      </a:lnTo>
                      <a:lnTo>
                        <a:pt x="501" y="133"/>
                      </a:lnTo>
                      <a:lnTo>
                        <a:pt x="201" y="33"/>
                      </a:lnTo>
                      <a:lnTo>
                        <a:pt x="101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703" name="Google Shape;169;p15"/>
                <p:cNvSpPr/>
                <p:nvPr/>
              </p:nvSpPr>
              <p:spPr>
                <a:xfrm>
                  <a:off x="6021126" y="3231009"/>
                  <a:ext cx="15854" cy="612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35" h="168" extrusionOk="0">
                      <a:moveTo>
                        <a:pt x="168" y="1"/>
                      </a:moveTo>
                      <a:lnTo>
                        <a:pt x="1" y="101"/>
                      </a:lnTo>
                      <a:lnTo>
                        <a:pt x="68" y="168"/>
                      </a:lnTo>
                      <a:lnTo>
                        <a:pt x="168" y="168"/>
                      </a:lnTo>
                      <a:lnTo>
                        <a:pt x="268" y="68"/>
                      </a:lnTo>
                      <a:lnTo>
                        <a:pt x="434" y="68"/>
                      </a:lnTo>
                      <a:lnTo>
                        <a:pt x="401" y="34"/>
                      </a:lnTo>
                      <a:lnTo>
                        <a:pt x="334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704" name="Google Shape;170;p15"/>
                <p:cNvSpPr/>
                <p:nvPr/>
              </p:nvSpPr>
              <p:spPr>
                <a:xfrm>
                  <a:off x="6092851" y="3237095"/>
                  <a:ext cx="13412" cy="612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68" h="168" extrusionOk="0">
                      <a:moveTo>
                        <a:pt x="368" y="1"/>
                      </a:moveTo>
                      <a:lnTo>
                        <a:pt x="268" y="67"/>
                      </a:lnTo>
                      <a:lnTo>
                        <a:pt x="34" y="67"/>
                      </a:lnTo>
                      <a:lnTo>
                        <a:pt x="1" y="134"/>
                      </a:lnTo>
                      <a:lnTo>
                        <a:pt x="34" y="134"/>
                      </a:lnTo>
                      <a:lnTo>
                        <a:pt x="168" y="167"/>
                      </a:lnTo>
                      <a:lnTo>
                        <a:pt x="368" y="167"/>
                      </a:lnTo>
                      <a:lnTo>
                        <a:pt x="368" y="134"/>
                      </a:lnTo>
                      <a:lnTo>
                        <a:pt x="368" y="101"/>
                      </a:lnTo>
                      <a:lnTo>
                        <a:pt x="368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705" name="Google Shape;171;p15"/>
                <p:cNvSpPr/>
                <p:nvPr/>
              </p:nvSpPr>
              <p:spPr>
                <a:xfrm>
                  <a:off x="6205943" y="3234654"/>
                  <a:ext cx="20701" cy="736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68" h="202" extrusionOk="0">
                      <a:moveTo>
                        <a:pt x="0" y="1"/>
                      </a:moveTo>
                      <a:lnTo>
                        <a:pt x="100" y="101"/>
                      </a:lnTo>
                      <a:lnTo>
                        <a:pt x="267" y="101"/>
                      </a:lnTo>
                      <a:cubicBezTo>
                        <a:pt x="284" y="84"/>
                        <a:pt x="300" y="76"/>
                        <a:pt x="313" y="76"/>
                      </a:cubicBezTo>
                      <a:cubicBezTo>
                        <a:pt x="325" y="76"/>
                        <a:pt x="334" y="84"/>
                        <a:pt x="334" y="101"/>
                      </a:cubicBezTo>
                      <a:lnTo>
                        <a:pt x="534" y="201"/>
                      </a:lnTo>
                      <a:lnTo>
                        <a:pt x="567" y="134"/>
                      </a:lnTo>
                      <a:lnTo>
                        <a:pt x="567" y="68"/>
                      </a:lnTo>
                      <a:lnTo>
                        <a:pt x="434" y="34"/>
                      </a:lnTo>
                      <a:lnTo>
                        <a:pt x="67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grpSp>
              <p:nvGrpSpPr>
                <p:cNvPr id="31" name="Google Shape;172;p15"/>
                <p:cNvGrpSpPr/>
                <p:nvPr/>
              </p:nvGrpSpPr>
              <p:grpSpPr>
                <a:xfrm>
                  <a:off x="4039789" y="3215453"/>
                  <a:ext cx="952010" cy="329521"/>
                  <a:chOff x="4198897" y="3232967"/>
                  <a:chExt cx="750382" cy="259731"/>
                </a:xfrm>
                <a:grpFill/>
              </p:grpSpPr>
              <p:sp>
                <p:nvSpPr>
                  <p:cNvPr id="1048706" name="Google Shape;173;p15"/>
                  <p:cNvSpPr/>
                  <p:nvPr/>
                </p:nvSpPr>
                <p:spPr>
                  <a:xfrm>
                    <a:off x="4565933" y="3249256"/>
                    <a:ext cx="79575" cy="5848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770" h="2036" extrusionOk="0">
                        <a:moveTo>
                          <a:pt x="434" y="0"/>
                        </a:moveTo>
                        <a:lnTo>
                          <a:pt x="334" y="100"/>
                        </a:lnTo>
                        <a:lnTo>
                          <a:pt x="267" y="200"/>
                        </a:lnTo>
                        <a:lnTo>
                          <a:pt x="67" y="667"/>
                        </a:lnTo>
                        <a:lnTo>
                          <a:pt x="0" y="734"/>
                        </a:lnTo>
                        <a:lnTo>
                          <a:pt x="34" y="801"/>
                        </a:lnTo>
                        <a:lnTo>
                          <a:pt x="34" y="834"/>
                        </a:lnTo>
                        <a:lnTo>
                          <a:pt x="67" y="801"/>
                        </a:lnTo>
                        <a:cubicBezTo>
                          <a:pt x="101" y="801"/>
                          <a:pt x="101" y="768"/>
                          <a:pt x="134" y="768"/>
                        </a:cubicBezTo>
                        <a:cubicBezTo>
                          <a:pt x="167" y="768"/>
                          <a:pt x="201" y="801"/>
                          <a:pt x="201" y="801"/>
                        </a:cubicBezTo>
                        <a:lnTo>
                          <a:pt x="234" y="834"/>
                        </a:lnTo>
                        <a:lnTo>
                          <a:pt x="234" y="868"/>
                        </a:lnTo>
                        <a:lnTo>
                          <a:pt x="267" y="934"/>
                        </a:lnTo>
                        <a:cubicBezTo>
                          <a:pt x="267" y="968"/>
                          <a:pt x="267" y="968"/>
                          <a:pt x="267" y="1001"/>
                        </a:cubicBezTo>
                        <a:lnTo>
                          <a:pt x="301" y="1301"/>
                        </a:lnTo>
                        <a:lnTo>
                          <a:pt x="467" y="1368"/>
                        </a:lnTo>
                        <a:lnTo>
                          <a:pt x="568" y="1335"/>
                        </a:lnTo>
                        <a:lnTo>
                          <a:pt x="634" y="1335"/>
                        </a:lnTo>
                        <a:lnTo>
                          <a:pt x="668" y="1368"/>
                        </a:lnTo>
                        <a:cubicBezTo>
                          <a:pt x="701" y="1368"/>
                          <a:pt x="734" y="1401"/>
                          <a:pt x="734" y="1468"/>
                        </a:cubicBezTo>
                        <a:lnTo>
                          <a:pt x="801" y="1501"/>
                        </a:lnTo>
                        <a:cubicBezTo>
                          <a:pt x="834" y="1535"/>
                          <a:pt x="834" y="1535"/>
                          <a:pt x="834" y="1568"/>
                        </a:cubicBezTo>
                        <a:cubicBezTo>
                          <a:pt x="868" y="1568"/>
                          <a:pt x="868" y="1601"/>
                          <a:pt x="901" y="1635"/>
                        </a:cubicBezTo>
                        <a:lnTo>
                          <a:pt x="901" y="1668"/>
                        </a:lnTo>
                        <a:cubicBezTo>
                          <a:pt x="934" y="1702"/>
                          <a:pt x="934" y="1735"/>
                          <a:pt x="901" y="1768"/>
                        </a:cubicBezTo>
                        <a:cubicBezTo>
                          <a:pt x="901" y="1768"/>
                          <a:pt x="868" y="1802"/>
                          <a:pt x="834" y="1802"/>
                        </a:cubicBezTo>
                        <a:lnTo>
                          <a:pt x="901" y="1935"/>
                        </a:lnTo>
                        <a:lnTo>
                          <a:pt x="968" y="1935"/>
                        </a:lnTo>
                        <a:lnTo>
                          <a:pt x="1201" y="1868"/>
                        </a:lnTo>
                        <a:lnTo>
                          <a:pt x="1268" y="1868"/>
                        </a:lnTo>
                        <a:cubicBezTo>
                          <a:pt x="1301" y="1868"/>
                          <a:pt x="1335" y="1902"/>
                          <a:pt x="1335" y="1935"/>
                        </a:cubicBezTo>
                        <a:lnTo>
                          <a:pt x="1368" y="1968"/>
                        </a:lnTo>
                        <a:lnTo>
                          <a:pt x="1535" y="2035"/>
                        </a:lnTo>
                        <a:lnTo>
                          <a:pt x="1568" y="2035"/>
                        </a:lnTo>
                        <a:lnTo>
                          <a:pt x="1602" y="2002"/>
                        </a:lnTo>
                        <a:lnTo>
                          <a:pt x="1768" y="1835"/>
                        </a:lnTo>
                        <a:lnTo>
                          <a:pt x="1802" y="1802"/>
                        </a:lnTo>
                        <a:lnTo>
                          <a:pt x="1868" y="1735"/>
                        </a:lnTo>
                        <a:cubicBezTo>
                          <a:pt x="1868" y="1702"/>
                          <a:pt x="1902" y="1702"/>
                          <a:pt x="1935" y="1702"/>
                        </a:cubicBezTo>
                        <a:lnTo>
                          <a:pt x="2135" y="1668"/>
                        </a:lnTo>
                        <a:lnTo>
                          <a:pt x="2335" y="1668"/>
                        </a:lnTo>
                        <a:cubicBezTo>
                          <a:pt x="2352" y="1652"/>
                          <a:pt x="2360" y="1643"/>
                          <a:pt x="2369" y="1643"/>
                        </a:cubicBezTo>
                        <a:cubicBezTo>
                          <a:pt x="2377" y="1643"/>
                          <a:pt x="2386" y="1652"/>
                          <a:pt x="2402" y="1668"/>
                        </a:cubicBezTo>
                        <a:lnTo>
                          <a:pt x="2436" y="1702"/>
                        </a:lnTo>
                        <a:lnTo>
                          <a:pt x="2702" y="1702"/>
                        </a:lnTo>
                        <a:lnTo>
                          <a:pt x="2736" y="1668"/>
                        </a:lnTo>
                        <a:lnTo>
                          <a:pt x="2769" y="1635"/>
                        </a:lnTo>
                        <a:lnTo>
                          <a:pt x="2769" y="1601"/>
                        </a:lnTo>
                        <a:lnTo>
                          <a:pt x="2702" y="1535"/>
                        </a:lnTo>
                        <a:lnTo>
                          <a:pt x="2669" y="1535"/>
                        </a:lnTo>
                        <a:cubicBezTo>
                          <a:pt x="2669" y="1501"/>
                          <a:pt x="2636" y="1501"/>
                          <a:pt x="2636" y="1501"/>
                        </a:cubicBezTo>
                        <a:lnTo>
                          <a:pt x="2636" y="1501"/>
                        </a:lnTo>
                        <a:lnTo>
                          <a:pt x="2669" y="1601"/>
                        </a:lnTo>
                        <a:cubicBezTo>
                          <a:pt x="2636" y="1635"/>
                          <a:pt x="2602" y="1635"/>
                          <a:pt x="2602" y="1635"/>
                        </a:cubicBezTo>
                        <a:cubicBezTo>
                          <a:pt x="2569" y="1635"/>
                          <a:pt x="2536" y="1601"/>
                          <a:pt x="2536" y="1568"/>
                        </a:cubicBezTo>
                        <a:lnTo>
                          <a:pt x="2469" y="1468"/>
                        </a:lnTo>
                        <a:lnTo>
                          <a:pt x="2302" y="1335"/>
                        </a:lnTo>
                        <a:lnTo>
                          <a:pt x="2269" y="1301"/>
                        </a:lnTo>
                        <a:lnTo>
                          <a:pt x="2269" y="1268"/>
                        </a:lnTo>
                        <a:cubicBezTo>
                          <a:pt x="2252" y="1285"/>
                          <a:pt x="2244" y="1293"/>
                          <a:pt x="2235" y="1293"/>
                        </a:cubicBezTo>
                        <a:cubicBezTo>
                          <a:pt x="2227" y="1293"/>
                          <a:pt x="2219" y="1285"/>
                          <a:pt x="2202" y="1268"/>
                        </a:cubicBezTo>
                        <a:lnTo>
                          <a:pt x="2135" y="1268"/>
                        </a:lnTo>
                        <a:cubicBezTo>
                          <a:pt x="2135" y="1268"/>
                          <a:pt x="2102" y="1235"/>
                          <a:pt x="2102" y="1235"/>
                        </a:cubicBezTo>
                        <a:lnTo>
                          <a:pt x="2002" y="1101"/>
                        </a:lnTo>
                        <a:lnTo>
                          <a:pt x="1835" y="1201"/>
                        </a:lnTo>
                        <a:lnTo>
                          <a:pt x="1702" y="1201"/>
                        </a:lnTo>
                        <a:lnTo>
                          <a:pt x="1635" y="1134"/>
                        </a:lnTo>
                        <a:lnTo>
                          <a:pt x="1535" y="1068"/>
                        </a:lnTo>
                        <a:lnTo>
                          <a:pt x="1468" y="1034"/>
                        </a:lnTo>
                        <a:lnTo>
                          <a:pt x="1268" y="901"/>
                        </a:lnTo>
                        <a:lnTo>
                          <a:pt x="968" y="634"/>
                        </a:lnTo>
                        <a:lnTo>
                          <a:pt x="868" y="501"/>
                        </a:lnTo>
                        <a:lnTo>
                          <a:pt x="701" y="367"/>
                        </a:lnTo>
                        <a:lnTo>
                          <a:pt x="668" y="334"/>
                        </a:lnTo>
                        <a:lnTo>
                          <a:pt x="634" y="267"/>
                        </a:lnTo>
                        <a:lnTo>
                          <a:pt x="568" y="267"/>
                        </a:lnTo>
                        <a:lnTo>
                          <a:pt x="534" y="234"/>
                        </a:lnTo>
                        <a:cubicBezTo>
                          <a:pt x="518" y="245"/>
                          <a:pt x="502" y="249"/>
                          <a:pt x="487" y="249"/>
                        </a:cubicBezTo>
                        <a:cubicBezTo>
                          <a:pt x="407" y="249"/>
                          <a:pt x="350" y="123"/>
                          <a:pt x="434" y="67"/>
                        </a:cubicBezTo>
                        <a:lnTo>
                          <a:pt x="434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spcFirstLastPara="1" wrap="square" lIns="68569" tIns="68569" rIns="68569" bIns="68569" anchor="ctr" anchorCtr="0">
                    <a:noAutofit/>
                  </a:bodyPr>
                  <a:lstStyle/>
                  <a:p>
                    <a:endParaRPr sz="1350"/>
                  </a:p>
                </p:txBody>
              </p:sp>
              <p:sp>
                <p:nvSpPr>
                  <p:cNvPr id="1048707" name="Google Shape;174;p15"/>
                  <p:cNvSpPr/>
                  <p:nvPr/>
                </p:nvSpPr>
                <p:spPr>
                  <a:xfrm>
                    <a:off x="4428898" y="3326880"/>
                    <a:ext cx="2901" cy="384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1" h="134" extrusionOk="0">
                        <a:moveTo>
                          <a:pt x="67" y="0"/>
                        </a:moveTo>
                        <a:lnTo>
                          <a:pt x="0" y="34"/>
                        </a:lnTo>
                        <a:lnTo>
                          <a:pt x="0" y="134"/>
                        </a:lnTo>
                        <a:lnTo>
                          <a:pt x="67" y="67"/>
                        </a:lnTo>
                        <a:lnTo>
                          <a:pt x="100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spcFirstLastPara="1" wrap="square" lIns="68569" tIns="68569" rIns="68569" bIns="68569" anchor="ctr" anchorCtr="0">
                    <a:noAutofit/>
                  </a:bodyPr>
                  <a:lstStyle/>
                  <a:p>
                    <a:endParaRPr sz="1350"/>
                  </a:p>
                </p:txBody>
              </p:sp>
              <p:sp>
                <p:nvSpPr>
                  <p:cNvPr id="1048708" name="Google Shape;175;p15"/>
                  <p:cNvSpPr/>
                  <p:nvPr/>
                </p:nvSpPr>
                <p:spPr>
                  <a:xfrm>
                    <a:off x="4321568" y="3306741"/>
                    <a:ext cx="10572" cy="962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68" h="335" extrusionOk="0">
                        <a:moveTo>
                          <a:pt x="67" y="1"/>
                        </a:moveTo>
                        <a:lnTo>
                          <a:pt x="0" y="101"/>
                        </a:lnTo>
                        <a:cubicBezTo>
                          <a:pt x="0" y="101"/>
                          <a:pt x="0" y="134"/>
                          <a:pt x="0" y="134"/>
                        </a:cubicBezTo>
                        <a:lnTo>
                          <a:pt x="67" y="201"/>
                        </a:lnTo>
                        <a:lnTo>
                          <a:pt x="267" y="334"/>
                        </a:lnTo>
                        <a:lnTo>
                          <a:pt x="301" y="334"/>
                        </a:lnTo>
                        <a:lnTo>
                          <a:pt x="334" y="301"/>
                        </a:lnTo>
                        <a:lnTo>
                          <a:pt x="367" y="268"/>
                        </a:lnTo>
                        <a:lnTo>
                          <a:pt x="334" y="234"/>
                        </a:lnTo>
                        <a:lnTo>
                          <a:pt x="267" y="168"/>
                        </a:lnTo>
                        <a:cubicBezTo>
                          <a:pt x="267" y="134"/>
                          <a:pt x="267" y="134"/>
                          <a:pt x="267" y="134"/>
                        </a:cubicBezTo>
                        <a:lnTo>
                          <a:pt x="267" y="67"/>
                        </a:lnTo>
                        <a:lnTo>
                          <a:pt x="234" y="1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spcFirstLastPara="1" wrap="square" lIns="68569" tIns="68569" rIns="68569" bIns="68569" anchor="ctr" anchorCtr="0">
                    <a:noAutofit/>
                  </a:bodyPr>
                  <a:lstStyle/>
                  <a:p>
                    <a:endParaRPr sz="1350"/>
                  </a:p>
                </p:txBody>
              </p:sp>
              <p:sp>
                <p:nvSpPr>
                  <p:cNvPr id="1048709" name="Google Shape;176;p15"/>
                  <p:cNvSpPr/>
                  <p:nvPr/>
                </p:nvSpPr>
                <p:spPr>
                  <a:xfrm>
                    <a:off x="4198897" y="3232967"/>
                    <a:ext cx="141856" cy="7477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938" h="2603" extrusionOk="0">
                        <a:moveTo>
                          <a:pt x="2869" y="0"/>
                        </a:moveTo>
                        <a:lnTo>
                          <a:pt x="2769" y="67"/>
                        </a:lnTo>
                        <a:lnTo>
                          <a:pt x="2469" y="367"/>
                        </a:lnTo>
                        <a:lnTo>
                          <a:pt x="2302" y="467"/>
                        </a:lnTo>
                        <a:lnTo>
                          <a:pt x="2269" y="467"/>
                        </a:lnTo>
                        <a:lnTo>
                          <a:pt x="2102" y="501"/>
                        </a:lnTo>
                        <a:lnTo>
                          <a:pt x="1735" y="501"/>
                        </a:lnTo>
                        <a:lnTo>
                          <a:pt x="1602" y="567"/>
                        </a:lnTo>
                        <a:lnTo>
                          <a:pt x="1535" y="567"/>
                        </a:lnTo>
                        <a:lnTo>
                          <a:pt x="768" y="300"/>
                        </a:lnTo>
                        <a:lnTo>
                          <a:pt x="634" y="300"/>
                        </a:lnTo>
                        <a:lnTo>
                          <a:pt x="534" y="267"/>
                        </a:lnTo>
                        <a:lnTo>
                          <a:pt x="501" y="267"/>
                        </a:lnTo>
                        <a:lnTo>
                          <a:pt x="468" y="300"/>
                        </a:lnTo>
                        <a:lnTo>
                          <a:pt x="268" y="300"/>
                        </a:lnTo>
                        <a:lnTo>
                          <a:pt x="234" y="267"/>
                        </a:lnTo>
                        <a:lnTo>
                          <a:pt x="167" y="200"/>
                        </a:lnTo>
                        <a:lnTo>
                          <a:pt x="101" y="134"/>
                        </a:lnTo>
                        <a:lnTo>
                          <a:pt x="1" y="134"/>
                        </a:lnTo>
                        <a:lnTo>
                          <a:pt x="1" y="167"/>
                        </a:lnTo>
                        <a:lnTo>
                          <a:pt x="67" y="534"/>
                        </a:lnTo>
                        <a:lnTo>
                          <a:pt x="401" y="1001"/>
                        </a:lnTo>
                        <a:lnTo>
                          <a:pt x="468" y="1101"/>
                        </a:lnTo>
                        <a:lnTo>
                          <a:pt x="601" y="1168"/>
                        </a:lnTo>
                        <a:lnTo>
                          <a:pt x="701" y="1234"/>
                        </a:lnTo>
                        <a:lnTo>
                          <a:pt x="1368" y="1234"/>
                        </a:lnTo>
                        <a:lnTo>
                          <a:pt x="1902" y="1501"/>
                        </a:lnTo>
                        <a:lnTo>
                          <a:pt x="2035" y="1601"/>
                        </a:lnTo>
                        <a:lnTo>
                          <a:pt x="2336" y="1868"/>
                        </a:lnTo>
                        <a:lnTo>
                          <a:pt x="2536" y="2035"/>
                        </a:lnTo>
                        <a:lnTo>
                          <a:pt x="2569" y="2035"/>
                        </a:lnTo>
                        <a:lnTo>
                          <a:pt x="2603" y="2102"/>
                        </a:lnTo>
                        <a:lnTo>
                          <a:pt x="2603" y="2135"/>
                        </a:lnTo>
                        <a:lnTo>
                          <a:pt x="2603" y="2168"/>
                        </a:lnTo>
                        <a:lnTo>
                          <a:pt x="2636" y="2235"/>
                        </a:lnTo>
                        <a:lnTo>
                          <a:pt x="2736" y="2302"/>
                        </a:lnTo>
                        <a:lnTo>
                          <a:pt x="2836" y="2335"/>
                        </a:lnTo>
                        <a:cubicBezTo>
                          <a:pt x="2869" y="2335"/>
                          <a:pt x="2869" y="2369"/>
                          <a:pt x="2903" y="2402"/>
                        </a:cubicBezTo>
                        <a:lnTo>
                          <a:pt x="3003" y="2602"/>
                        </a:lnTo>
                        <a:lnTo>
                          <a:pt x="3070" y="2602"/>
                        </a:lnTo>
                        <a:lnTo>
                          <a:pt x="3136" y="2569"/>
                        </a:lnTo>
                        <a:lnTo>
                          <a:pt x="3170" y="2535"/>
                        </a:lnTo>
                        <a:lnTo>
                          <a:pt x="3270" y="2369"/>
                        </a:lnTo>
                        <a:lnTo>
                          <a:pt x="3403" y="2235"/>
                        </a:lnTo>
                        <a:lnTo>
                          <a:pt x="3570" y="2102"/>
                        </a:lnTo>
                        <a:lnTo>
                          <a:pt x="3603" y="2102"/>
                        </a:lnTo>
                        <a:lnTo>
                          <a:pt x="4137" y="1935"/>
                        </a:lnTo>
                        <a:lnTo>
                          <a:pt x="4170" y="1902"/>
                        </a:lnTo>
                        <a:lnTo>
                          <a:pt x="4170" y="1835"/>
                        </a:lnTo>
                        <a:cubicBezTo>
                          <a:pt x="4170" y="1802"/>
                          <a:pt x="4204" y="1768"/>
                          <a:pt x="4237" y="1768"/>
                        </a:cubicBezTo>
                        <a:lnTo>
                          <a:pt x="4304" y="1768"/>
                        </a:lnTo>
                        <a:lnTo>
                          <a:pt x="4571" y="1701"/>
                        </a:lnTo>
                        <a:lnTo>
                          <a:pt x="4771" y="1568"/>
                        </a:lnTo>
                        <a:lnTo>
                          <a:pt x="4871" y="1468"/>
                        </a:lnTo>
                        <a:lnTo>
                          <a:pt x="4904" y="1435"/>
                        </a:lnTo>
                        <a:lnTo>
                          <a:pt x="4938" y="1335"/>
                        </a:lnTo>
                        <a:lnTo>
                          <a:pt x="4904" y="1234"/>
                        </a:lnTo>
                        <a:lnTo>
                          <a:pt x="4771" y="1068"/>
                        </a:lnTo>
                        <a:lnTo>
                          <a:pt x="4637" y="968"/>
                        </a:lnTo>
                        <a:lnTo>
                          <a:pt x="4404" y="667"/>
                        </a:lnTo>
                        <a:lnTo>
                          <a:pt x="4304" y="534"/>
                        </a:lnTo>
                        <a:lnTo>
                          <a:pt x="4170" y="467"/>
                        </a:lnTo>
                        <a:lnTo>
                          <a:pt x="3503" y="200"/>
                        </a:lnTo>
                        <a:lnTo>
                          <a:pt x="3236" y="134"/>
                        </a:lnTo>
                        <a:lnTo>
                          <a:pt x="3203" y="134"/>
                        </a:lnTo>
                        <a:lnTo>
                          <a:pt x="3136" y="100"/>
                        </a:lnTo>
                        <a:lnTo>
                          <a:pt x="3103" y="100"/>
                        </a:lnTo>
                        <a:lnTo>
                          <a:pt x="3070" y="67"/>
                        </a:lnTo>
                        <a:lnTo>
                          <a:pt x="2936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spcFirstLastPara="1" wrap="square" lIns="68569" tIns="68569" rIns="68569" bIns="68569" anchor="ctr" anchorCtr="0">
                    <a:noAutofit/>
                  </a:bodyPr>
                  <a:lstStyle/>
                  <a:p>
                    <a:endParaRPr sz="1350"/>
                  </a:p>
                </p:txBody>
              </p:sp>
              <p:sp>
                <p:nvSpPr>
                  <p:cNvPr id="1048710" name="Google Shape;177;p15"/>
                  <p:cNvSpPr/>
                  <p:nvPr/>
                </p:nvSpPr>
                <p:spPr>
                  <a:xfrm>
                    <a:off x="4276522" y="3317285"/>
                    <a:ext cx="9624" cy="4826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35" h="168" extrusionOk="0">
                        <a:moveTo>
                          <a:pt x="234" y="1"/>
                        </a:moveTo>
                        <a:lnTo>
                          <a:pt x="167" y="67"/>
                        </a:lnTo>
                        <a:lnTo>
                          <a:pt x="1" y="167"/>
                        </a:lnTo>
                        <a:lnTo>
                          <a:pt x="201" y="167"/>
                        </a:lnTo>
                        <a:lnTo>
                          <a:pt x="334" y="134"/>
                        </a:lnTo>
                        <a:cubicBezTo>
                          <a:pt x="301" y="101"/>
                          <a:pt x="301" y="101"/>
                          <a:pt x="301" y="101"/>
                        </a:cubicBezTo>
                        <a:lnTo>
                          <a:pt x="234" y="1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spcFirstLastPara="1" wrap="square" lIns="68569" tIns="68569" rIns="68569" bIns="68569" anchor="ctr" anchorCtr="0">
                    <a:noAutofit/>
                  </a:bodyPr>
                  <a:lstStyle/>
                  <a:p>
                    <a:endParaRPr sz="1350"/>
                  </a:p>
                </p:txBody>
              </p:sp>
              <p:sp>
                <p:nvSpPr>
                  <p:cNvPr id="1048711" name="Google Shape;178;p15"/>
                  <p:cNvSpPr/>
                  <p:nvPr/>
                </p:nvSpPr>
                <p:spPr>
                  <a:xfrm>
                    <a:off x="4471071" y="3238712"/>
                    <a:ext cx="281759" cy="112152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9808" h="3904" extrusionOk="0">
                        <a:moveTo>
                          <a:pt x="4637" y="0"/>
                        </a:moveTo>
                        <a:lnTo>
                          <a:pt x="4270" y="167"/>
                        </a:lnTo>
                        <a:lnTo>
                          <a:pt x="4236" y="167"/>
                        </a:lnTo>
                        <a:lnTo>
                          <a:pt x="4136" y="201"/>
                        </a:lnTo>
                        <a:cubicBezTo>
                          <a:pt x="4136" y="234"/>
                          <a:pt x="4103" y="234"/>
                          <a:pt x="4103" y="234"/>
                        </a:cubicBezTo>
                        <a:lnTo>
                          <a:pt x="4003" y="234"/>
                        </a:lnTo>
                        <a:lnTo>
                          <a:pt x="4003" y="267"/>
                        </a:lnTo>
                        <a:lnTo>
                          <a:pt x="3936" y="434"/>
                        </a:lnTo>
                        <a:lnTo>
                          <a:pt x="3970" y="434"/>
                        </a:lnTo>
                        <a:lnTo>
                          <a:pt x="4003" y="467"/>
                        </a:lnTo>
                        <a:lnTo>
                          <a:pt x="4036" y="534"/>
                        </a:lnTo>
                        <a:lnTo>
                          <a:pt x="4236" y="668"/>
                        </a:lnTo>
                        <a:lnTo>
                          <a:pt x="4236" y="701"/>
                        </a:lnTo>
                        <a:lnTo>
                          <a:pt x="4337" y="834"/>
                        </a:lnTo>
                        <a:lnTo>
                          <a:pt x="4370" y="901"/>
                        </a:lnTo>
                        <a:lnTo>
                          <a:pt x="4570" y="1068"/>
                        </a:lnTo>
                        <a:lnTo>
                          <a:pt x="4837" y="1201"/>
                        </a:lnTo>
                        <a:lnTo>
                          <a:pt x="4870" y="1235"/>
                        </a:lnTo>
                        <a:lnTo>
                          <a:pt x="4904" y="1301"/>
                        </a:lnTo>
                        <a:lnTo>
                          <a:pt x="5004" y="1368"/>
                        </a:lnTo>
                        <a:lnTo>
                          <a:pt x="5237" y="1268"/>
                        </a:lnTo>
                        <a:lnTo>
                          <a:pt x="5304" y="1268"/>
                        </a:lnTo>
                        <a:lnTo>
                          <a:pt x="5371" y="1301"/>
                        </a:lnTo>
                        <a:lnTo>
                          <a:pt x="5471" y="1401"/>
                        </a:lnTo>
                        <a:cubicBezTo>
                          <a:pt x="5490" y="1392"/>
                          <a:pt x="5510" y="1388"/>
                          <a:pt x="5528" y="1388"/>
                        </a:cubicBezTo>
                        <a:cubicBezTo>
                          <a:pt x="5574" y="1388"/>
                          <a:pt x="5614" y="1411"/>
                          <a:pt x="5637" y="1435"/>
                        </a:cubicBezTo>
                        <a:lnTo>
                          <a:pt x="5671" y="1535"/>
                        </a:lnTo>
                        <a:lnTo>
                          <a:pt x="5871" y="1668"/>
                        </a:lnTo>
                        <a:cubicBezTo>
                          <a:pt x="5871" y="1702"/>
                          <a:pt x="5871" y="1702"/>
                          <a:pt x="5871" y="1702"/>
                        </a:cubicBezTo>
                        <a:cubicBezTo>
                          <a:pt x="5904" y="1668"/>
                          <a:pt x="5938" y="1668"/>
                          <a:pt x="6004" y="1668"/>
                        </a:cubicBezTo>
                        <a:lnTo>
                          <a:pt x="6038" y="1702"/>
                        </a:lnTo>
                        <a:cubicBezTo>
                          <a:pt x="6038" y="1702"/>
                          <a:pt x="6038" y="1702"/>
                          <a:pt x="6071" y="1735"/>
                        </a:cubicBezTo>
                        <a:lnTo>
                          <a:pt x="6104" y="1735"/>
                        </a:lnTo>
                        <a:cubicBezTo>
                          <a:pt x="6138" y="1768"/>
                          <a:pt x="6138" y="1768"/>
                          <a:pt x="6171" y="1802"/>
                        </a:cubicBezTo>
                        <a:lnTo>
                          <a:pt x="6205" y="1835"/>
                        </a:lnTo>
                        <a:lnTo>
                          <a:pt x="6238" y="1935"/>
                        </a:lnTo>
                        <a:cubicBezTo>
                          <a:pt x="6238" y="1935"/>
                          <a:pt x="6238" y="1968"/>
                          <a:pt x="6238" y="1968"/>
                        </a:cubicBezTo>
                        <a:lnTo>
                          <a:pt x="6238" y="2035"/>
                        </a:lnTo>
                        <a:cubicBezTo>
                          <a:pt x="6238" y="2069"/>
                          <a:pt x="6238" y="2069"/>
                          <a:pt x="6238" y="2102"/>
                        </a:cubicBezTo>
                        <a:lnTo>
                          <a:pt x="6205" y="2169"/>
                        </a:lnTo>
                        <a:cubicBezTo>
                          <a:pt x="6205" y="2169"/>
                          <a:pt x="6205" y="2202"/>
                          <a:pt x="6205" y="2202"/>
                        </a:cubicBezTo>
                        <a:lnTo>
                          <a:pt x="6138" y="2235"/>
                        </a:lnTo>
                        <a:lnTo>
                          <a:pt x="6104" y="2269"/>
                        </a:lnTo>
                        <a:lnTo>
                          <a:pt x="5671" y="2269"/>
                        </a:lnTo>
                        <a:lnTo>
                          <a:pt x="5637" y="2235"/>
                        </a:lnTo>
                        <a:lnTo>
                          <a:pt x="5504" y="2235"/>
                        </a:lnTo>
                        <a:lnTo>
                          <a:pt x="5304" y="2269"/>
                        </a:lnTo>
                        <a:lnTo>
                          <a:pt x="5271" y="2335"/>
                        </a:lnTo>
                        <a:cubicBezTo>
                          <a:pt x="5237" y="2369"/>
                          <a:pt x="5204" y="2369"/>
                          <a:pt x="5204" y="2369"/>
                        </a:cubicBezTo>
                        <a:lnTo>
                          <a:pt x="5170" y="2369"/>
                        </a:lnTo>
                        <a:lnTo>
                          <a:pt x="5004" y="2536"/>
                        </a:lnTo>
                        <a:lnTo>
                          <a:pt x="4904" y="2636"/>
                        </a:lnTo>
                        <a:cubicBezTo>
                          <a:pt x="4887" y="2652"/>
                          <a:pt x="4862" y="2661"/>
                          <a:pt x="4837" y="2661"/>
                        </a:cubicBezTo>
                        <a:cubicBezTo>
                          <a:pt x="4812" y="2661"/>
                          <a:pt x="4787" y="2652"/>
                          <a:pt x="4770" y="2636"/>
                        </a:cubicBezTo>
                        <a:lnTo>
                          <a:pt x="4737" y="2602"/>
                        </a:lnTo>
                        <a:lnTo>
                          <a:pt x="4637" y="2569"/>
                        </a:lnTo>
                        <a:lnTo>
                          <a:pt x="4570" y="2569"/>
                        </a:lnTo>
                        <a:cubicBezTo>
                          <a:pt x="4537" y="2569"/>
                          <a:pt x="4503" y="2536"/>
                          <a:pt x="4470" y="2502"/>
                        </a:cubicBezTo>
                        <a:lnTo>
                          <a:pt x="4470" y="2469"/>
                        </a:lnTo>
                        <a:lnTo>
                          <a:pt x="4303" y="2536"/>
                        </a:lnTo>
                        <a:lnTo>
                          <a:pt x="4136" y="2536"/>
                        </a:lnTo>
                        <a:lnTo>
                          <a:pt x="4070" y="2502"/>
                        </a:lnTo>
                        <a:cubicBezTo>
                          <a:pt x="4036" y="2469"/>
                          <a:pt x="4036" y="2469"/>
                          <a:pt x="4036" y="2469"/>
                        </a:cubicBezTo>
                        <a:lnTo>
                          <a:pt x="4003" y="2402"/>
                        </a:lnTo>
                        <a:lnTo>
                          <a:pt x="3936" y="2269"/>
                        </a:lnTo>
                        <a:lnTo>
                          <a:pt x="3903" y="2202"/>
                        </a:lnTo>
                        <a:cubicBezTo>
                          <a:pt x="3903" y="2169"/>
                          <a:pt x="3903" y="2169"/>
                          <a:pt x="3903" y="2135"/>
                        </a:cubicBezTo>
                        <a:cubicBezTo>
                          <a:pt x="3903" y="2102"/>
                          <a:pt x="3936" y="2102"/>
                          <a:pt x="3936" y="2069"/>
                        </a:cubicBezTo>
                        <a:lnTo>
                          <a:pt x="3936" y="2035"/>
                        </a:lnTo>
                        <a:lnTo>
                          <a:pt x="3870" y="2002"/>
                        </a:lnTo>
                        <a:lnTo>
                          <a:pt x="3903" y="1968"/>
                        </a:lnTo>
                        <a:lnTo>
                          <a:pt x="3769" y="1968"/>
                        </a:lnTo>
                        <a:lnTo>
                          <a:pt x="3569" y="1868"/>
                        </a:lnTo>
                        <a:cubicBezTo>
                          <a:pt x="3569" y="1868"/>
                          <a:pt x="3536" y="1868"/>
                          <a:pt x="3536" y="1835"/>
                        </a:cubicBezTo>
                        <a:lnTo>
                          <a:pt x="3503" y="1768"/>
                        </a:lnTo>
                        <a:lnTo>
                          <a:pt x="3503" y="1702"/>
                        </a:lnTo>
                        <a:cubicBezTo>
                          <a:pt x="3503" y="1702"/>
                          <a:pt x="3503" y="1668"/>
                          <a:pt x="3503" y="1668"/>
                        </a:cubicBezTo>
                        <a:cubicBezTo>
                          <a:pt x="3469" y="1702"/>
                          <a:pt x="3469" y="1702"/>
                          <a:pt x="3436" y="1702"/>
                        </a:cubicBezTo>
                        <a:cubicBezTo>
                          <a:pt x="3426" y="1711"/>
                          <a:pt x="3416" y="1715"/>
                          <a:pt x="3407" y="1715"/>
                        </a:cubicBezTo>
                        <a:cubicBezTo>
                          <a:pt x="3383" y="1715"/>
                          <a:pt x="3359" y="1692"/>
                          <a:pt x="3336" y="1668"/>
                        </a:cubicBezTo>
                        <a:lnTo>
                          <a:pt x="3269" y="1568"/>
                        </a:lnTo>
                        <a:cubicBezTo>
                          <a:pt x="3269" y="1535"/>
                          <a:pt x="3269" y="1535"/>
                          <a:pt x="3269" y="1535"/>
                        </a:cubicBezTo>
                        <a:lnTo>
                          <a:pt x="3236" y="1301"/>
                        </a:lnTo>
                        <a:lnTo>
                          <a:pt x="2902" y="1301"/>
                        </a:lnTo>
                        <a:lnTo>
                          <a:pt x="2869" y="1401"/>
                        </a:lnTo>
                        <a:lnTo>
                          <a:pt x="2869" y="1435"/>
                        </a:lnTo>
                        <a:cubicBezTo>
                          <a:pt x="2869" y="1535"/>
                          <a:pt x="2802" y="1568"/>
                          <a:pt x="2735" y="1568"/>
                        </a:cubicBezTo>
                        <a:lnTo>
                          <a:pt x="2402" y="1401"/>
                        </a:lnTo>
                        <a:lnTo>
                          <a:pt x="2268" y="1301"/>
                        </a:lnTo>
                        <a:lnTo>
                          <a:pt x="2135" y="1235"/>
                        </a:lnTo>
                        <a:lnTo>
                          <a:pt x="2068" y="1201"/>
                        </a:lnTo>
                        <a:lnTo>
                          <a:pt x="1901" y="1201"/>
                        </a:lnTo>
                        <a:lnTo>
                          <a:pt x="1868" y="1168"/>
                        </a:lnTo>
                        <a:cubicBezTo>
                          <a:pt x="1835" y="1168"/>
                          <a:pt x="1835" y="1168"/>
                          <a:pt x="1801" y="1135"/>
                        </a:cubicBezTo>
                        <a:lnTo>
                          <a:pt x="1768" y="1068"/>
                        </a:lnTo>
                        <a:lnTo>
                          <a:pt x="1601" y="1068"/>
                        </a:lnTo>
                        <a:cubicBezTo>
                          <a:pt x="1601" y="1135"/>
                          <a:pt x="1601" y="1168"/>
                          <a:pt x="1568" y="1201"/>
                        </a:cubicBezTo>
                        <a:lnTo>
                          <a:pt x="1201" y="1468"/>
                        </a:lnTo>
                        <a:lnTo>
                          <a:pt x="1001" y="1568"/>
                        </a:lnTo>
                        <a:lnTo>
                          <a:pt x="967" y="1568"/>
                        </a:lnTo>
                        <a:lnTo>
                          <a:pt x="567" y="1702"/>
                        </a:lnTo>
                        <a:lnTo>
                          <a:pt x="434" y="1702"/>
                        </a:lnTo>
                        <a:lnTo>
                          <a:pt x="434" y="1735"/>
                        </a:lnTo>
                        <a:cubicBezTo>
                          <a:pt x="434" y="1735"/>
                          <a:pt x="434" y="1768"/>
                          <a:pt x="434" y="1768"/>
                        </a:cubicBezTo>
                        <a:lnTo>
                          <a:pt x="400" y="1868"/>
                        </a:lnTo>
                        <a:cubicBezTo>
                          <a:pt x="367" y="1902"/>
                          <a:pt x="367" y="1902"/>
                          <a:pt x="334" y="1935"/>
                        </a:cubicBezTo>
                        <a:lnTo>
                          <a:pt x="200" y="1935"/>
                        </a:lnTo>
                        <a:lnTo>
                          <a:pt x="100" y="2169"/>
                        </a:lnTo>
                        <a:cubicBezTo>
                          <a:pt x="100" y="2202"/>
                          <a:pt x="134" y="2235"/>
                          <a:pt x="134" y="2269"/>
                        </a:cubicBezTo>
                        <a:lnTo>
                          <a:pt x="134" y="2369"/>
                        </a:lnTo>
                        <a:lnTo>
                          <a:pt x="134" y="2435"/>
                        </a:lnTo>
                        <a:cubicBezTo>
                          <a:pt x="167" y="2435"/>
                          <a:pt x="167" y="2435"/>
                          <a:pt x="200" y="2469"/>
                        </a:cubicBezTo>
                        <a:lnTo>
                          <a:pt x="234" y="2502"/>
                        </a:lnTo>
                        <a:cubicBezTo>
                          <a:pt x="234" y="2502"/>
                          <a:pt x="234" y="2536"/>
                          <a:pt x="267" y="2536"/>
                        </a:cubicBezTo>
                        <a:lnTo>
                          <a:pt x="267" y="2569"/>
                        </a:lnTo>
                        <a:lnTo>
                          <a:pt x="300" y="2636"/>
                        </a:lnTo>
                        <a:cubicBezTo>
                          <a:pt x="300" y="2636"/>
                          <a:pt x="334" y="2636"/>
                          <a:pt x="334" y="2669"/>
                        </a:cubicBezTo>
                        <a:lnTo>
                          <a:pt x="367" y="2736"/>
                        </a:lnTo>
                        <a:cubicBezTo>
                          <a:pt x="367" y="2736"/>
                          <a:pt x="367" y="2769"/>
                          <a:pt x="367" y="2802"/>
                        </a:cubicBezTo>
                        <a:lnTo>
                          <a:pt x="300" y="2869"/>
                        </a:lnTo>
                        <a:cubicBezTo>
                          <a:pt x="300" y="2902"/>
                          <a:pt x="267" y="2902"/>
                          <a:pt x="234" y="2936"/>
                        </a:cubicBezTo>
                        <a:lnTo>
                          <a:pt x="134" y="2936"/>
                        </a:lnTo>
                        <a:lnTo>
                          <a:pt x="67" y="3003"/>
                        </a:lnTo>
                        <a:cubicBezTo>
                          <a:pt x="67" y="3003"/>
                          <a:pt x="67" y="3036"/>
                          <a:pt x="67" y="3036"/>
                        </a:cubicBezTo>
                        <a:lnTo>
                          <a:pt x="0" y="3103"/>
                        </a:lnTo>
                        <a:lnTo>
                          <a:pt x="33" y="3236"/>
                        </a:lnTo>
                        <a:cubicBezTo>
                          <a:pt x="33" y="3269"/>
                          <a:pt x="33" y="3303"/>
                          <a:pt x="33" y="3303"/>
                        </a:cubicBezTo>
                        <a:lnTo>
                          <a:pt x="0" y="3403"/>
                        </a:lnTo>
                        <a:lnTo>
                          <a:pt x="33" y="3436"/>
                        </a:lnTo>
                        <a:lnTo>
                          <a:pt x="67" y="3536"/>
                        </a:lnTo>
                        <a:lnTo>
                          <a:pt x="100" y="3536"/>
                        </a:lnTo>
                        <a:lnTo>
                          <a:pt x="234" y="3636"/>
                        </a:lnTo>
                        <a:lnTo>
                          <a:pt x="400" y="3670"/>
                        </a:lnTo>
                        <a:lnTo>
                          <a:pt x="634" y="3736"/>
                        </a:lnTo>
                        <a:lnTo>
                          <a:pt x="801" y="3736"/>
                        </a:lnTo>
                        <a:lnTo>
                          <a:pt x="901" y="3803"/>
                        </a:lnTo>
                        <a:lnTo>
                          <a:pt x="967" y="3836"/>
                        </a:lnTo>
                        <a:lnTo>
                          <a:pt x="1001" y="3870"/>
                        </a:lnTo>
                        <a:lnTo>
                          <a:pt x="1034" y="3903"/>
                        </a:lnTo>
                        <a:lnTo>
                          <a:pt x="1468" y="3836"/>
                        </a:lnTo>
                        <a:lnTo>
                          <a:pt x="1501" y="3836"/>
                        </a:lnTo>
                        <a:lnTo>
                          <a:pt x="1535" y="3770"/>
                        </a:lnTo>
                        <a:lnTo>
                          <a:pt x="1601" y="3636"/>
                        </a:lnTo>
                        <a:cubicBezTo>
                          <a:pt x="1635" y="3636"/>
                          <a:pt x="1635" y="3603"/>
                          <a:pt x="1668" y="3603"/>
                        </a:cubicBezTo>
                        <a:lnTo>
                          <a:pt x="1735" y="3570"/>
                        </a:lnTo>
                        <a:lnTo>
                          <a:pt x="1968" y="3570"/>
                        </a:lnTo>
                        <a:lnTo>
                          <a:pt x="2135" y="3636"/>
                        </a:lnTo>
                        <a:lnTo>
                          <a:pt x="2268" y="3636"/>
                        </a:lnTo>
                        <a:lnTo>
                          <a:pt x="2368" y="3670"/>
                        </a:lnTo>
                        <a:lnTo>
                          <a:pt x="2569" y="3670"/>
                        </a:lnTo>
                        <a:lnTo>
                          <a:pt x="3069" y="3636"/>
                        </a:lnTo>
                        <a:lnTo>
                          <a:pt x="3202" y="3570"/>
                        </a:lnTo>
                        <a:lnTo>
                          <a:pt x="3669" y="3303"/>
                        </a:lnTo>
                        <a:lnTo>
                          <a:pt x="3970" y="3169"/>
                        </a:lnTo>
                        <a:cubicBezTo>
                          <a:pt x="4003" y="3169"/>
                          <a:pt x="4036" y="3169"/>
                          <a:pt x="4070" y="3203"/>
                        </a:cubicBezTo>
                        <a:lnTo>
                          <a:pt x="4103" y="3236"/>
                        </a:lnTo>
                        <a:lnTo>
                          <a:pt x="4136" y="3269"/>
                        </a:lnTo>
                        <a:lnTo>
                          <a:pt x="4203" y="3269"/>
                        </a:lnTo>
                        <a:lnTo>
                          <a:pt x="4203" y="3236"/>
                        </a:lnTo>
                        <a:cubicBezTo>
                          <a:pt x="4203" y="3203"/>
                          <a:pt x="4236" y="3203"/>
                          <a:pt x="4236" y="3203"/>
                        </a:cubicBezTo>
                        <a:lnTo>
                          <a:pt x="4303" y="3169"/>
                        </a:lnTo>
                        <a:lnTo>
                          <a:pt x="4403" y="3169"/>
                        </a:lnTo>
                        <a:cubicBezTo>
                          <a:pt x="4403" y="3169"/>
                          <a:pt x="4437" y="3169"/>
                          <a:pt x="4470" y="3203"/>
                        </a:cubicBezTo>
                        <a:lnTo>
                          <a:pt x="4470" y="3236"/>
                        </a:lnTo>
                        <a:lnTo>
                          <a:pt x="4537" y="3236"/>
                        </a:lnTo>
                        <a:cubicBezTo>
                          <a:pt x="4570" y="3236"/>
                          <a:pt x="4570" y="3236"/>
                          <a:pt x="4603" y="3269"/>
                        </a:cubicBezTo>
                        <a:lnTo>
                          <a:pt x="4970" y="3069"/>
                        </a:lnTo>
                        <a:lnTo>
                          <a:pt x="4970" y="3036"/>
                        </a:lnTo>
                        <a:cubicBezTo>
                          <a:pt x="5004" y="3036"/>
                          <a:pt x="5004" y="3003"/>
                          <a:pt x="5037" y="3003"/>
                        </a:cubicBezTo>
                        <a:cubicBezTo>
                          <a:pt x="5037" y="2969"/>
                          <a:pt x="5104" y="2936"/>
                          <a:pt x="5137" y="2936"/>
                        </a:cubicBezTo>
                        <a:lnTo>
                          <a:pt x="5204" y="2936"/>
                        </a:lnTo>
                        <a:lnTo>
                          <a:pt x="5271" y="2902"/>
                        </a:lnTo>
                        <a:lnTo>
                          <a:pt x="5371" y="2902"/>
                        </a:lnTo>
                        <a:lnTo>
                          <a:pt x="5437" y="2936"/>
                        </a:lnTo>
                        <a:lnTo>
                          <a:pt x="5471" y="2936"/>
                        </a:lnTo>
                        <a:lnTo>
                          <a:pt x="5604" y="3003"/>
                        </a:lnTo>
                        <a:lnTo>
                          <a:pt x="6104" y="2636"/>
                        </a:lnTo>
                        <a:cubicBezTo>
                          <a:pt x="6104" y="2602"/>
                          <a:pt x="6138" y="2602"/>
                          <a:pt x="6138" y="2602"/>
                        </a:cubicBezTo>
                        <a:lnTo>
                          <a:pt x="6205" y="2469"/>
                        </a:lnTo>
                        <a:lnTo>
                          <a:pt x="6305" y="2335"/>
                        </a:lnTo>
                        <a:lnTo>
                          <a:pt x="6371" y="2302"/>
                        </a:lnTo>
                        <a:lnTo>
                          <a:pt x="6405" y="2302"/>
                        </a:lnTo>
                        <a:lnTo>
                          <a:pt x="6538" y="2269"/>
                        </a:lnTo>
                        <a:lnTo>
                          <a:pt x="6538" y="2102"/>
                        </a:lnTo>
                        <a:cubicBezTo>
                          <a:pt x="6538" y="2102"/>
                          <a:pt x="6538" y="2102"/>
                          <a:pt x="6538" y="2069"/>
                        </a:cubicBezTo>
                        <a:lnTo>
                          <a:pt x="6538" y="2002"/>
                        </a:lnTo>
                        <a:cubicBezTo>
                          <a:pt x="6538" y="1968"/>
                          <a:pt x="6538" y="1935"/>
                          <a:pt x="6571" y="1935"/>
                        </a:cubicBezTo>
                        <a:lnTo>
                          <a:pt x="6605" y="1868"/>
                        </a:lnTo>
                        <a:lnTo>
                          <a:pt x="6738" y="1868"/>
                        </a:lnTo>
                        <a:cubicBezTo>
                          <a:pt x="6772" y="1902"/>
                          <a:pt x="6772" y="1935"/>
                          <a:pt x="6772" y="1968"/>
                        </a:cubicBezTo>
                        <a:lnTo>
                          <a:pt x="6772" y="2035"/>
                        </a:lnTo>
                        <a:lnTo>
                          <a:pt x="6838" y="2135"/>
                        </a:lnTo>
                        <a:cubicBezTo>
                          <a:pt x="6872" y="2135"/>
                          <a:pt x="6872" y="2169"/>
                          <a:pt x="6838" y="2169"/>
                        </a:cubicBezTo>
                        <a:lnTo>
                          <a:pt x="6838" y="2202"/>
                        </a:lnTo>
                        <a:lnTo>
                          <a:pt x="6838" y="2269"/>
                        </a:lnTo>
                        <a:cubicBezTo>
                          <a:pt x="6872" y="2269"/>
                          <a:pt x="6872" y="2302"/>
                          <a:pt x="6838" y="2302"/>
                        </a:cubicBezTo>
                        <a:lnTo>
                          <a:pt x="6838" y="2369"/>
                        </a:lnTo>
                        <a:lnTo>
                          <a:pt x="6838" y="2435"/>
                        </a:lnTo>
                        <a:cubicBezTo>
                          <a:pt x="6838" y="2435"/>
                          <a:pt x="6838" y="2435"/>
                          <a:pt x="6838" y="2469"/>
                        </a:cubicBezTo>
                        <a:lnTo>
                          <a:pt x="6805" y="2569"/>
                        </a:lnTo>
                        <a:cubicBezTo>
                          <a:pt x="6805" y="2569"/>
                          <a:pt x="6805" y="2602"/>
                          <a:pt x="6805" y="2602"/>
                        </a:cubicBezTo>
                        <a:lnTo>
                          <a:pt x="6672" y="2736"/>
                        </a:lnTo>
                        <a:lnTo>
                          <a:pt x="6672" y="2802"/>
                        </a:lnTo>
                        <a:lnTo>
                          <a:pt x="6772" y="2969"/>
                        </a:lnTo>
                        <a:lnTo>
                          <a:pt x="6905" y="3003"/>
                        </a:lnTo>
                        <a:lnTo>
                          <a:pt x="7739" y="2769"/>
                        </a:lnTo>
                        <a:lnTo>
                          <a:pt x="7972" y="2736"/>
                        </a:lnTo>
                        <a:lnTo>
                          <a:pt x="7939" y="2736"/>
                        </a:lnTo>
                        <a:cubicBezTo>
                          <a:pt x="7906" y="2702"/>
                          <a:pt x="7872" y="2669"/>
                          <a:pt x="7872" y="2636"/>
                        </a:cubicBezTo>
                        <a:cubicBezTo>
                          <a:pt x="7872" y="2602"/>
                          <a:pt x="7872" y="2569"/>
                          <a:pt x="7906" y="2536"/>
                        </a:cubicBezTo>
                        <a:lnTo>
                          <a:pt x="8106" y="2435"/>
                        </a:lnTo>
                        <a:lnTo>
                          <a:pt x="8206" y="2369"/>
                        </a:lnTo>
                        <a:lnTo>
                          <a:pt x="8273" y="2369"/>
                        </a:lnTo>
                        <a:lnTo>
                          <a:pt x="8339" y="2402"/>
                        </a:lnTo>
                        <a:lnTo>
                          <a:pt x="8406" y="2369"/>
                        </a:lnTo>
                        <a:lnTo>
                          <a:pt x="8473" y="2369"/>
                        </a:lnTo>
                        <a:lnTo>
                          <a:pt x="8606" y="2435"/>
                        </a:lnTo>
                        <a:lnTo>
                          <a:pt x="8673" y="2402"/>
                        </a:lnTo>
                        <a:lnTo>
                          <a:pt x="8673" y="2369"/>
                        </a:lnTo>
                        <a:lnTo>
                          <a:pt x="8706" y="2335"/>
                        </a:lnTo>
                        <a:cubicBezTo>
                          <a:pt x="8706" y="2302"/>
                          <a:pt x="8740" y="2302"/>
                          <a:pt x="8773" y="2302"/>
                        </a:cubicBezTo>
                        <a:lnTo>
                          <a:pt x="8840" y="2302"/>
                        </a:lnTo>
                        <a:cubicBezTo>
                          <a:pt x="8873" y="2302"/>
                          <a:pt x="8873" y="2302"/>
                          <a:pt x="8906" y="2335"/>
                        </a:cubicBezTo>
                        <a:lnTo>
                          <a:pt x="8940" y="2369"/>
                        </a:lnTo>
                        <a:lnTo>
                          <a:pt x="9007" y="2502"/>
                        </a:lnTo>
                        <a:lnTo>
                          <a:pt x="9073" y="2536"/>
                        </a:lnTo>
                        <a:lnTo>
                          <a:pt x="9140" y="2536"/>
                        </a:lnTo>
                        <a:lnTo>
                          <a:pt x="9373" y="2502"/>
                        </a:lnTo>
                        <a:lnTo>
                          <a:pt x="9574" y="2502"/>
                        </a:lnTo>
                        <a:lnTo>
                          <a:pt x="9607" y="2469"/>
                        </a:lnTo>
                        <a:lnTo>
                          <a:pt x="9707" y="2469"/>
                        </a:lnTo>
                        <a:lnTo>
                          <a:pt x="9740" y="2502"/>
                        </a:lnTo>
                        <a:lnTo>
                          <a:pt x="9807" y="2469"/>
                        </a:lnTo>
                        <a:cubicBezTo>
                          <a:pt x="9807" y="2435"/>
                          <a:pt x="9807" y="2402"/>
                          <a:pt x="9807" y="2369"/>
                        </a:cubicBezTo>
                        <a:lnTo>
                          <a:pt x="9774" y="2269"/>
                        </a:lnTo>
                        <a:lnTo>
                          <a:pt x="9774" y="2235"/>
                        </a:lnTo>
                        <a:lnTo>
                          <a:pt x="9774" y="2169"/>
                        </a:lnTo>
                        <a:lnTo>
                          <a:pt x="9740" y="2202"/>
                        </a:lnTo>
                        <a:lnTo>
                          <a:pt x="9574" y="2302"/>
                        </a:lnTo>
                        <a:lnTo>
                          <a:pt x="9507" y="2302"/>
                        </a:lnTo>
                        <a:cubicBezTo>
                          <a:pt x="9490" y="2319"/>
                          <a:pt x="9482" y="2327"/>
                          <a:pt x="9474" y="2327"/>
                        </a:cubicBezTo>
                        <a:cubicBezTo>
                          <a:pt x="9465" y="2327"/>
                          <a:pt x="9457" y="2319"/>
                          <a:pt x="9440" y="2302"/>
                        </a:cubicBezTo>
                        <a:lnTo>
                          <a:pt x="9340" y="2269"/>
                        </a:lnTo>
                        <a:lnTo>
                          <a:pt x="9307" y="2269"/>
                        </a:lnTo>
                        <a:lnTo>
                          <a:pt x="9273" y="2202"/>
                        </a:lnTo>
                        <a:cubicBezTo>
                          <a:pt x="9240" y="2202"/>
                          <a:pt x="9240" y="2169"/>
                          <a:pt x="9240" y="2135"/>
                        </a:cubicBezTo>
                        <a:lnTo>
                          <a:pt x="9240" y="2035"/>
                        </a:lnTo>
                        <a:cubicBezTo>
                          <a:pt x="9207" y="2035"/>
                          <a:pt x="9207" y="2035"/>
                          <a:pt x="9240" y="2002"/>
                        </a:cubicBezTo>
                        <a:lnTo>
                          <a:pt x="9240" y="1935"/>
                        </a:lnTo>
                        <a:lnTo>
                          <a:pt x="9207" y="1802"/>
                        </a:lnTo>
                        <a:cubicBezTo>
                          <a:pt x="9207" y="1802"/>
                          <a:pt x="9207" y="1768"/>
                          <a:pt x="9207" y="1768"/>
                        </a:cubicBezTo>
                        <a:lnTo>
                          <a:pt x="9307" y="1568"/>
                        </a:lnTo>
                        <a:lnTo>
                          <a:pt x="9307" y="1435"/>
                        </a:lnTo>
                        <a:lnTo>
                          <a:pt x="9207" y="1235"/>
                        </a:lnTo>
                        <a:lnTo>
                          <a:pt x="9140" y="1034"/>
                        </a:lnTo>
                        <a:lnTo>
                          <a:pt x="9107" y="834"/>
                        </a:lnTo>
                        <a:lnTo>
                          <a:pt x="9040" y="834"/>
                        </a:lnTo>
                        <a:lnTo>
                          <a:pt x="8973" y="801"/>
                        </a:lnTo>
                        <a:lnTo>
                          <a:pt x="8439" y="801"/>
                        </a:lnTo>
                        <a:lnTo>
                          <a:pt x="8339" y="868"/>
                        </a:lnTo>
                        <a:lnTo>
                          <a:pt x="8239" y="934"/>
                        </a:lnTo>
                        <a:lnTo>
                          <a:pt x="8173" y="1001"/>
                        </a:lnTo>
                        <a:lnTo>
                          <a:pt x="8139" y="1101"/>
                        </a:lnTo>
                        <a:lnTo>
                          <a:pt x="8139" y="1201"/>
                        </a:lnTo>
                        <a:lnTo>
                          <a:pt x="8173" y="1301"/>
                        </a:lnTo>
                        <a:cubicBezTo>
                          <a:pt x="8173" y="1301"/>
                          <a:pt x="8173" y="1301"/>
                          <a:pt x="8173" y="1335"/>
                        </a:cubicBezTo>
                        <a:lnTo>
                          <a:pt x="8173" y="1401"/>
                        </a:lnTo>
                        <a:cubicBezTo>
                          <a:pt x="8173" y="1401"/>
                          <a:pt x="8173" y="1435"/>
                          <a:pt x="8173" y="1435"/>
                        </a:cubicBezTo>
                        <a:lnTo>
                          <a:pt x="8106" y="1501"/>
                        </a:lnTo>
                        <a:lnTo>
                          <a:pt x="8039" y="1668"/>
                        </a:lnTo>
                        <a:lnTo>
                          <a:pt x="8039" y="1702"/>
                        </a:lnTo>
                        <a:lnTo>
                          <a:pt x="7906" y="1835"/>
                        </a:lnTo>
                        <a:cubicBezTo>
                          <a:pt x="7906" y="1859"/>
                          <a:pt x="7872" y="1882"/>
                          <a:pt x="7841" y="1882"/>
                        </a:cubicBezTo>
                        <a:cubicBezTo>
                          <a:pt x="7828" y="1882"/>
                          <a:pt x="7815" y="1878"/>
                          <a:pt x="7806" y="1868"/>
                        </a:cubicBezTo>
                        <a:lnTo>
                          <a:pt x="7739" y="1835"/>
                        </a:lnTo>
                        <a:cubicBezTo>
                          <a:pt x="7706" y="1802"/>
                          <a:pt x="7672" y="1768"/>
                          <a:pt x="7706" y="1702"/>
                        </a:cubicBezTo>
                        <a:lnTo>
                          <a:pt x="7806" y="1401"/>
                        </a:lnTo>
                        <a:lnTo>
                          <a:pt x="7806" y="1201"/>
                        </a:lnTo>
                        <a:lnTo>
                          <a:pt x="7839" y="1068"/>
                        </a:lnTo>
                        <a:lnTo>
                          <a:pt x="7739" y="801"/>
                        </a:lnTo>
                        <a:lnTo>
                          <a:pt x="7672" y="768"/>
                        </a:lnTo>
                        <a:lnTo>
                          <a:pt x="7539" y="768"/>
                        </a:lnTo>
                        <a:lnTo>
                          <a:pt x="7439" y="734"/>
                        </a:lnTo>
                        <a:lnTo>
                          <a:pt x="7272" y="734"/>
                        </a:lnTo>
                        <a:cubicBezTo>
                          <a:pt x="7239" y="734"/>
                          <a:pt x="7205" y="734"/>
                          <a:pt x="7205" y="701"/>
                        </a:cubicBezTo>
                        <a:lnTo>
                          <a:pt x="7072" y="634"/>
                        </a:lnTo>
                        <a:lnTo>
                          <a:pt x="6972" y="634"/>
                        </a:lnTo>
                        <a:lnTo>
                          <a:pt x="6938" y="701"/>
                        </a:lnTo>
                        <a:lnTo>
                          <a:pt x="6938" y="734"/>
                        </a:lnTo>
                        <a:lnTo>
                          <a:pt x="6872" y="768"/>
                        </a:lnTo>
                        <a:lnTo>
                          <a:pt x="6838" y="768"/>
                        </a:lnTo>
                        <a:cubicBezTo>
                          <a:pt x="6838" y="768"/>
                          <a:pt x="6805" y="801"/>
                          <a:pt x="6805" y="801"/>
                        </a:cubicBezTo>
                        <a:lnTo>
                          <a:pt x="6672" y="968"/>
                        </a:lnTo>
                        <a:lnTo>
                          <a:pt x="6571" y="1034"/>
                        </a:lnTo>
                        <a:lnTo>
                          <a:pt x="6471" y="1068"/>
                        </a:lnTo>
                        <a:lnTo>
                          <a:pt x="6405" y="1135"/>
                        </a:lnTo>
                        <a:lnTo>
                          <a:pt x="6271" y="1135"/>
                        </a:lnTo>
                        <a:lnTo>
                          <a:pt x="6171" y="1068"/>
                        </a:lnTo>
                        <a:lnTo>
                          <a:pt x="6071" y="1068"/>
                        </a:lnTo>
                        <a:lnTo>
                          <a:pt x="6004" y="1001"/>
                        </a:lnTo>
                        <a:lnTo>
                          <a:pt x="6004" y="968"/>
                        </a:lnTo>
                        <a:lnTo>
                          <a:pt x="5904" y="801"/>
                        </a:lnTo>
                        <a:lnTo>
                          <a:pt x="5771" y="634"/>
                        </a:lnTo>
                        <a:lnTo>
                          <a:pt x="5738" y="534"/>
                        </a:lnTo>
                        <a:lnTo>
                          <a:pt x="5738" y="467"/>
                        </a:lnTo>
                        <a:lnTo>
                          <a:pt x="5704" y="301"/>
                        </a:lnTo>
                        <a:lnTo>
                          <a:pt x="5671" y="201"/>
                        </a:lnTo>
                        <a:lnTo>
                          <a:pt x="5537" y="134"/>
                        </a:lnTo>
                        <a:lnTo>
                          <a:pt x="5137" y="67"/>
                        </a:lnTo>
                        <a:cubicBezTo>
                          <a:pt x="5104" y="100"/>
                          <a:pt x="5104" y="100"/>
                          <a:pt x="5070" y="100"/>
                        </a:cubicBezTo>
                        <a:lnTo>
                          <a:pt x="5037" y="100"/>
                        </a:lnTo>
                        <a:cubicBezTo>
                          <a:pt x="5004" y="100"/>
                          <a:pt x="4970" y="67"/>
                          <a:pt x="4937" y="34"/>
                        </a:cubicBezTo>
                        <a:lnTo>
                          <a:pt x="4904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spcFirstLastPara="1" wrap="square" lIns="68569" tIns="68569" rIns="68569" bIns="68569" anchor="ctr" anchorCtr="0">
                    <a:noAutofit/>
                  </a:bodyPr>
                  <a:lstStyle/>
                  <a:p>
                    <a:endParaRPr sz="1350"/>
                  </a:p>
                </p:txBody>
              </p:sp>
              <p:sp>
                <p:nvSpPr>
                  <p:cNvPr id="1048712" name="Google Shape;179;p15"/>
                  <p:cNvSpPr/>
                  <p:nvPr/>
                </p:nvSpPr>
                <p:spPr>
                  <a:xfrm>
                    <a:off x="4435592" y="3327828"/>
                    <a:ext cx="1953" cy="2901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68" h="101" extrusionOk="0">
                        <a:moveTo>
                          <a:pt x="34" y="1"/>
                        </a:moveTo>
                        <a:lnTo>
                          <a:pt x="1" y="101"/>
                        </a:lnTo>
                        <a:lnTo>
                          <a:pt x="68" y="34"/>
                        </a:lnTo>
                        <a:cubicBezTo>
                          <a:pt x="68" y="34"/>
                          <a:pt x="34" y="1"/>
                          <a:pt x="34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spcFirstLastPara="1" wrap="square" lIns="68569" tIns="68569" rIns="68569" bIns="68569" anchor="ctr" anchorCtr="0">
                    <a:noAutofit/>
                  </a:bodyPr>
                  <a:lstStyle/>
                  <a:p>
                    <a:endParaRPr sz="1350"/>
                  </a:p>
                </p:txBody>
              </p:sp>
              <p:sp>
                <p:nvSpPr>
                  <p:cNvPr id="1048713" name="Google Shape;180;p15"/>
                  <p:cNvSpPr/>
                  <p:nvPr/>
                </p:nvSpPr>
                <p:spPr>
                  <a:xfrm>
                    <a:off x="4443262" y="3327828"/>
                    <a:ext cx="1953" cy="977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68" h="34" extrusionOk="0">
                        <a:moveTo>
                          <a:pt x="1" y="1"/>
                        </a:moveTo>
                        <a:lnTo>
                          <a:pt x="1" y="34"/>
                        </a:lnTo>
                        <a:lnTo>
                          <a:pt x="67" y="34"/>
                        </a:lnTo>
                        <a:lnTo>
                          <a:pt x="1" y="1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spcFirstLastPara="1" wrap="square" lIns="68569" tIns="68569" rIns="68569" bIns="68569" anchor="ctr" anchorCtr="0">
                    <a:noAutofit/>
                  </a:bodyPr>
                  <a:lstStyle/>
                  <a:p>
                    <a:endParaRPr sz="1350"/>
                  </a:p>
                </p:txBody>
              </p:sp>
              <p:sp>
                <p:nvSpPr>
                  <p:cNvPr id="1048714" name="Google Shape;181;p15"/>
                  <p:cNvSpPr/>
                  <p:nvPr/>
                </p:nvSpPr>
                <p:spPr>
                  <a:xfrm>
                    <a:off x="4558263" y="3245406"/>
                    <a:ext cx="17294" cy="22091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602" h="769" extrusionOk="0">
                        <a:moveTo>
                          <a:pt x="201" y="1"/>
                        </a:moveTo>
                        <a:lnTo>
                          <a:pt x="34" y="68"/>
                        </a:lnTo>
                        <a:lnTo>
                          <a:pt x="1" y="101"/>
                        </a:lnTo>
                        <a:lnTo>
                          <a:pt x="1" y="234"/>
                        </a:lnTo>
                        <a:lnTo>
                          <a:pt x="34" y="301"/>
                        </a:lnTo>
                        <a:lnTo>
                          <a:pt x="101" y="334"/>
                        </a:lnTo>
                        <a:cubicBezTo>
                          <a:pt x="101" y="334"/>
                          <a:pt x="101" y="368"/>
                          <a:pt x="101" y="401"/>
                        </a:cubicBezTo>
                        <a:lnTo>
                          <a:pt x="101" y="501"/>
                        </a:lnTo>
                        <a:lnTo>
                          <a:pt x="101" y="535"/>
                        </a:lnTo>
                        <a:lnTo>
                          <a:pt x="67" y="668"/>
                        </a:lnTo>
                        <a:cubicBezTo>
                          <a:pt x="34" y="668"/>
                          <a:pt x="34" y="701"/>
                          <a:pt x="34" y="701"/>
                        </a:cubicBezTo>
                        <a:lnTo>
                          <a:pt x="134" y="768"/>
                        </a:lnTo>
                        <a:lnTo>
                          <a:pt x="167" y="701"/>
                        </a:lnTo>
                        <a:lnTo>
                          <a:pt x="401" y="268"/>
                        </a:lnTo>
                        <a:lnTo>
                          <a:pt x="468" y="134"/>
                        </a:lnTo>
                        <a:lnTo>
                          <a:pt x="601" y="1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spcFirstLastPara="1" wrap="square" lIns="68569" tIns="68569" rIns="68569" bIns="68569" anchor="ctr" anchorCtr="0">
                    <a:noAutofit/>
                  </a:bodyPr>
                  <a:lstStyle/>
                  <a:p>
                    <a:endParaRPr sz="1350"/>
                  </a:p>
                </p:txBody>
              </p:sp>
              <p:sp>
                <p:nvSpPr>
                  <p:cNvPr id="1048715" name="Google Shape;182;p15"/>
                  <p:cNvSpPr/>
                  <p:nvPr/>
                </p:nvSpPr>
                <p:spPr>
                  <a:xfrm>
                    <a:off x="4365638" y="3251180"/>
                    <a:ext cx="98736" cy="75726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437" h="2636" extrusionOk="0">
                        <a:moveTo>
                          <a:pt x="2036" y="0"/>
                        </a:moveTo>
                        <a:lnTo>
                          <a:pt x="1702" y="133"/>
                        </a:lnTo>
                        <a:lnTo>
                          <a:pt x="1635" y="167"/>
                        </a:lnTo>
                        <a:lnTo>
                          <a:pt x="1235" y="600"/>
                        </a:lnTo>
                        <a:lnTo>
                          <a:pt x="1202" y="600"/>
                        </a:lnTo>
                        <a:lnTo>
                          <a:pt x="1068" y="667"/>
                        </a:lnTo>
                        <a:lnTo>
                          <a:pt x="1035" y="701"/>
                        </a:lnTo>
                        <a:lnTo>
                          <a:pt x="1035" y="734"/>
                        </a:lnTo>
                        <a:cubicBezTo>
                          <a:pt x="1035" y="767"/>
                          <a:pt x="1002" y="767"/>
                          <a:pt x="1002" y="801"/>
                        </a:cubicBezTo>
                        <a:lnTo>
                          <a:pt x="968" y="801"/>
                        </a:lnTo>
                        <a:lnTo>
                          <a:pt x="935" y="834"/>
                        </a:lnTo>
                        <a:lnTo>
                          <a:pt x="768" y="834"/>
                        </a:lnTo>
                        <a:lnTo>
                          <a:pt x="701" y="901"/>
                        </a:lnTo>
                        <a:lnTo>
                          <a:pt x="735" y="1067"/>
                        </a:lnTo>
                        <a:lnTo>
                          <a:pt x="801" y="1134"/>
                        </a:lnTo>
                        <a:cubicBezTo>
                          <a:pt x="835" y="1134"/>
                          <a:pt x="835" y="1168"/>
                          <a:pt x="835" y="1168"/>
                        </a:cubicBezTo>
                        <a:lnTo>
                          <a:pt x="901" y="1401"/>
                        </a:lnTo>
                        <a:cubicBezTo>
                          <a:pt x="901" y="1401"/>
                          <a:pt x="901" y="1434"/>
                          <a:pt x="901" y="1434"/>
                        </a:cubicBezTo>
                        <a:lnTo>
                          <a:pt x="901" y="1701"/>
                        </a:lnTo>
                        <a:lnTo>
                          <a:pt x="868" y="1935"/>
                        </a:lnTo>
                        <a:lnTo>
                          <a:pt x="935" y="1968"/>
                        </a:lnTo>
                        <a:cubicBezTo>
                          <a:pt x="968" y="1968"/>
                          <a:pt x="968" y="2001"/>
                          <a:pt x="968" y="2035"/>
                        </a:cubicBezTo>
                        <a:cubicBezTo>
                          <a:pt x="1002" y="2035"/>
                          <a:pt x="1002" y="2068"/>
                          <a:pt x="968" y="2102"/>
                        </a:cubicBezTo>
                        <a:lnTo>
                          <a:pt x="968" y="2135"/>
                        </a:lnTo>
                        <a:lnTo>
                          <a:pt x="968" y="2168"/>
                        </a:lnTo>
                        <a:lnTo>
                          <a:pt x="901" y="2268"/>
                        </a:lnTo>
                        <a:cubicBezTo>
                          <a:pt x="868" y="2285"/>
                          <a:pt x="843" y="2293"/>
                          <a:pt x="822" y="2293"/>
                        </a:cubicBezTo>
                        <a:cubicBezTo>
                          <a:pt x="801" y="2293"/>
                          <a:pt x="785" y="2285"/>
                          <a:pt x="768" y="2268"/>
                        </a:cubicBezTo>
                        <a:lnTo>
                          <a:pt x="701" y="2235"/>
                        </a:lnTo>
                        <a:lnTo>
                          <a:pt x="635" y="2235"/>
                        </a:lnTo>
                        <a:lnTo>
                          <a:pt x="535" y="2202"/>
                        </a:lnTo>
                        <a:lnTo>
                          <a:pt x="501" y="2202"/>
                        </a:lnTo>
                        <a:lnTo>
                          <a:pt x="434" y="2235"/>
                        </a:lnTo>
                        <a:lnTo>
                          <a:pt x="101" y="2235"/>
                        </a:lnTo>
                        <a:cubicBezTo>
                          <a:pt x="68" y="2235"/>
                          <a:pt x="34" y="2202"/>
                          <a:pt x="34" y="2168"/>
                        </a:cubicBezTo>
                        <a:lnTo>
                          <a:pt x="1" y="2135"/>
                        </a:lnTo>
                        <a:lnTo>
                          <a:pt x="1" y="2168"/>
                        </a:lnTo>
                        <a:lnTo>
                          <a:pt x="1" y="2202"/>
                        </a:lnTo>
                        <a:lnTo>
                          <a:pt x="1" y="2302"/>
                        </a:lnTo>
                        <a:lnTo>
                          <a:pt x="1" y="2335"/>
                        </a:lnTo>
                        <a:lnTo>
                          <a:pt x="101" y="2335"/>
                        </a:lnTo>
                        <a:lnTo>
                          <a:pt x="334" y="2468"/>
                        </a:lnTo>
                        <a:lnTo>
                          <a:pt x="368" y="2468"/>
                        </a:lnTo>
                        <a:lnTo>
                          <a:pt x="434" y="2435"/>
                        </a:lnTo>
                        <a:lnTo>
                          <a:pt x="501" y="2435"/>
                        </a:lnTo>
                        <a:lnTo>
                          <a:pt x="568" y="2468"/>
                        </a:lnTo>
                        <a:cubicBezTo>
                          <a:pt x="601" y="2468"/>
                          <a:pt x="601" y="2502"/>
                          <a:pt x="601" y="2502"/>
                        </a:cubicBezTo>
                        <a:lnTo>
                          <a:pt x="646" y="2592"/>
                        </a:lnTo>
                        <a:lnTo>
                          <a:pt x="646" y="2592"/>
                        </a:lnTo>
                        <a:cubicBezTo>
                          <a:pt x="650" y="2586"/>
                          <a:pt x="657" y="2579"/>
                          <a:pt x="668" y="2569"/>
                        </a:cubicBezTo>
                        <a:lnTo>
                          <a:pt x="668" y="2535"/>
                        </a:lnTo>
                        <a:cubicBezTo>
                          <a:pt x="668" y="2512"/>
                          <a:pt x="685" y="2488"/>
                          <a:pt x="706" y="2488"/>
                        </a:cubicBezTo>
                        <a:cubicBezTo>
                          <a:pt x="715" y="2488"/>
                          <a:pt x="725" y="2492"/>
                          <a:pt x="735" y="2502"/>
                        </a:cubicBezTo>
                        <a:lnTo>
                          <a:pt x="801" y="2468"/>
                        </a:lnTo>
                        <a:cubicBezTo>
                          <a:pt x="818" y="2452"/>
                          <a:pt x="835" y="2443"/>
                          <a:pt x="847" y="2443"/>
                        </a:cubicBezTo>
                        <a:cubicBezTo>
                          <a:pt x="860" y="2443"/>
                          <a:pt x="868" y="2452"/>
                          <a:pt x="868" y="2468"/>
                        </a:cubicBezTo>
                        <a:lnTo>
                          <a:pt x="1202" y="2468"/>
                        </a:lnTo>
                        <a:cubicBezTo>
                          <a:pt x="1218" y="2452"/>
                          <a:pt x="1227" y="2443"/>
                          <a:pt x="1235" y="2443"/>
                        </a:cubicBezTo>
                        <a:cubicBezTo>
                          <a:pt x="1243" y="2443"/>
                          <a:pt x="1252" y="2452"/>
                          <a:pt x="1268" y="2468"/>
                        </a:cubicBezTo>
                        <a:lnTo>
                          <a:pt x="1335" y="2502"/>
                        </a:lnTo>
                        <a:cubicBezTo>
                          <a:pt x="1335" y="2502"/>
                          <a:pt x="1335" y="2502"/>
                          <a:pt x="1368" y="2535"/>
                        </a:cubicBezTo>
                        <a:lnTo>
                          <a:pt x="1402" y="2602"/>
                        </a:lnTo>
                        <a:lnTo>
                          <a:pt x="1469" y="2569"/>
                        </a:lnTo>
                        <a:cubicBezTo>
                          <a:pt x="1485" y="2552"/>
                          <a:pt x="1502" y="2544"/>
                          <a:pt x="1519" y="2544"/>
                        </a:cubicBezTo>
                        <a:cubicBezTo>
                          <a:pt x="1535" y="2544"/>
                          <a:pt x="1552" y="2552"/>
                          <a:pt x="1569" y="2569"/>
                        </a:cubicBezTo>
                        <a:lnTo>
                          <a:pt x="1602" y="2602"/>
                        </a:lnTo>
                        <a:lnTo>
                          <a:pt x="1635" y="2602"/>
                        </a:lnTo>
                        <a:lnTo>
                          <a:pt x="1869" y="2535"/>
                        </a:lnTo>
                        <a:cubicBezTo>
                          <a:pt x="1869" y="2519"/>
                          <a:pt x="1877" y="2510"/>
                          <a:pt x="1890" y="2510"/>
                        </a:cubicBezTo>
                        <a:cubicBezTo>
                          <a:pt x="1902" y="2510"/>
                          <a:pt x="1919" y="2519"/>
                          <a:pt x="1936" y="2535"/>
                        </a:cubicBezTo>
                        <a:lnTo>
                          <a:pt x="1969" y="2535"/>
                        </a:lnTo>
                        <a:cubicBezTo>
                          <a:pt x="1969" y="2535"/>
                          <a:pt x="1969" y="2535"/>
                          <a:pt x="2002" y="2569"/>
                        </a:cubicBezTo>
                        <a:cubicBezTo>
                          <a:pt x="2002" y="2552"/>
                          <a:pt x="2011" y="2544"/>
                          <a:pt x="2023" y="2544"/>
                        </a:cubicBezTo>
                        <a:cubicBezTo>
                          <a:pt x="2036" y="2544"/>
                          <a:pt x="2052" y="2552"/>
                          <a:pt x="2069" y="2569"/>
                        </a:cubicBezTo>
                        <a:lnTo>
                          <a:pt x="2069" y="2402"/>
                        </a:lnTo>
                        <a:cubicBezTo>
                          <a:pt x="2069" y="2368"/>
                          <a:pt x="2102" y="2368"/>
                          <a:pt x="2102" y="2335"/>
                        </a:cubicBezTo>
                        <a:lnTo>
                          <a:pt x="2236" y="2268"/>
                        </a:lnTo>
                        <a:lnTo>
                          <a:pt x="2403" y="2268"/>
                        </a:lnTo>
                        <a:cubicBezTo>
                          <a:pt x="2419" y="2252"/>
                          <a:pt x="2428" y="2243"/>
                          <a:pt x="2436" y="2243"/>
                        </a:cubicBezTo>
                        <a:cubicBezTo>
                          <a:pt x="2444" y="2243"/>
                          <a:pt x="2453" y="2252"/>
                          <a:pt x="2469" y="2268"/>
                        </a:cubicBezTo>
                        <a:lnTo>
                          <a:pt x="2503" y="2302"/>
                        </a:lnTo>
                        <a:lnTo>
                          <a:pt x="2503" y="2268"/>
                        </a:lnTo>
                        <a:cubicBezTo>
                          <a:pt x="2503" y="2235"/>
                          <a:pt x="2503" y="2202"/>
                          <a:pt x="2503" y="2168"/>
                        </a:cubicBezTo>
                        <a:lnTo>
                          <a:pt x="2603" y="2035"/>
                        </a:lnTo>
                        <a:lnTo>
                          <a:pt x="2736" y="1935"/>
                        </a:lnTo>
                        <a:lnTo>
                          <a:pt x="3003" y="1468"/>
                        </a:lnTo>
                        <a:lnTo>
                          <a:pt x="3036" y="1401"/>
                        </a:lnTo>
                        <a:cubicBezTo>
                          <a:pt x="3036" y="1368"/>
                          <a:pt x="3036" y="1368"/>
                          <a:pt x="3036" y="1368"/>
                        </a:cubicBezTo>
                        <a:lnTo>
                          <a:pt x="3236" y="1134"/>
                        </a:lnTo>
                        <a:lnTo>
                          <a:pt x="3236" y="867"/>
                        </a:lnTo>
                        <a:cubicBezTo>
                          <a:pt x="3236" y="867"/>
                          <a:pt x="3236" y="834"/>
                          <a:pt x="3236" y="834"/>
                        </a:cubicBezTo>
                        <a:lnTo>
                          <a:pt x="3236" y="801"/>
                        </a:lnTo>
                        <a:cubicBezTo>
                          <a:pt x="3270" y="767"/>
                          <a:pt x="3270" y="767"/>
                          <a:pt x="3270" y="734"/>
                        </a:cubicBezTo>
                        <a:lnTo>
                          <a:pt x="3303" y="734"/>
                        </a:lnTo>
                        <a:lnTo>
                          <a:pt x="3437" y="667"/>
                        </a:lnTo>
                        <a:lnTo>
                          <a:pt x="3403" y="567"/>
                        </a:lnTo>
                        <a:lnTo>
                          <a:pt x="3337" y="434"/>
                        </a:lnTo>
                        <a:lnTo>
                          <a:pt x="3203" y="334"/>
                        </a:lnTo>
                        <a:lnTo>
                          <a:pt x="3070" y="267"/>
                        </a:lnTo>
                        <a:lnTo>
                          <a:pt x="2870" y="267"/>
                        </a:lnTo>
                        <a:lnTo>
                          <a:pt x="2669" y="167"/>
                        </a:lnTo>
                        <a:lnTo>
                          <a:pt x="2202" y="67"/>
                        </a:lnTo>
                        <a:lnTo>
                          <a:pt x="2069" y="0"/>
                        </a:lnTo>
                        <a:close/>
                        <a:moveTo>
                          <a:pt x="646" y="2592"/>
                        </a:moveTo>
                        <a:lnTo>
                          <a:pt x="646" y="2592"/>
                        </a:lnTo>
                        <a:cubicBezTo>
                          <a:pt x="638" y="2605"/>
                          <a:pt x="645" y="2612"/>
                          <a:pt x="668" y="2635"/>
                        </a:cubicBezTo>
                        <a:lnTo>
                          <a:pt x="646" y="2592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spcFirstLastPara="1" wrap="square" lIns="68569" tIns="68569" rIns="68569" bIns="68569" anchor="ctr" anchorCtr="0">
                    <a:noAutofit/>
                  </a:bodyPr>
                  <a:lstStyle/>
                  <a:p>
                    <a:endParaRPr sz="1350"/>
                  </a:p>
                </p:txBody>
              </p:sp>
              <p:sp>
                <p:nvSpPr>
                  <p:cNvPr id="1048716" name="Google Shape;183;p15"/>
                  <p:cNvSpPr/>
                  <p:nvPr/>
                </p:nvSpPr>
                <p:spPr>
                  <a:xfrm>
                    <a:off x="4730749" y="3383418"/>
                    <a:ext cx="218530" cy="10927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607" h="3804" extrusionOk="0">
                        <a:moveTo>
                          <a:pt x="4104" y="0"/>
                        </a:moveTo>
                        <a:lnTo>
                          <a:pt x="3603" y="267"/>
                        </a:lnTo>
                        <a:lnTo>
                          <a:pt x="3470" y="267"/>
                        </a:lnTo>
                        <a:lnTo>
                          <a:pt x="2970" y="234"/>
                        </a:lnTo>
                        <a:cubicBezTo>
                          <a:pt x="2936" y="234"/>
                          <a:pt x="2936" y="234"/>
                          <a:pt x="2903" y="200"/>
                        </a:cubicBezTo>
                        <a:lnTo>
                          <a:pt x="2870" y="134"/>
                        </a:lnTo>
                        <a:lnTo>
                          <a:pt x="2836" y="100"/>
                        </a:lnTo>
                        <a:lnTo>
                          <a:pt x="2770" y="100"/>
                        </a:lnTo>
                        <a:lnTo>
                          <a:pt x="2536" y="167"/>
                        </a:lnTo>
                        <a:lnTo>
                          <a:pt x="2469" y="167"/>
                        </a:lnTo>
                        <a:lnTo>
                          <a:pt x="2403" y="234"/>
                        </a:lnTo>
                        <a:cubicBezTo>
                          <a:pt x="2369" y="234"/>
                          <a:pt x="2369" y="234"/>
                          <a:pt x="2336" y="267"/>
                        </a:cubicBezTo>
                        <a:lnTo>
                          <a:pt x="2236" y="267"/>
                        </a:lnTo>
                        <a:lnTo>
                          <a:pt x="2102" y="200"/>
                        </a:lnTo>
                        <a:lnTo>
                          <a:pt x="2036" y="200"/>
                        </a:lnTo>
                        <a:lnTo>
                          <a:pt x="1869" y="234"/>
                        </a:lnTo>
                        <a:lnTo>
                          <a:pt x="1836" y="234"/>
                        </a:lnTo>
                        <a:cubicBezTo>
                          <a:pt x="1836" y="251"/>
                          <a:pt x="1827" y="259"/>
                          <a:pt x="1819" y="259"/>
                        </a:cubicBezTo>
                        <a:cubicBezTo>
                          <a:pt x="1811" y="259"/>
                          <a:pt x="1802" y="251"/>
                          <a:pt x="1802" y="234"/>
                        </a:cubicBezTo>
                        <a:lnTo>
                          <a:pt x="1735" y="234"/>
                        </a:lnTo>
                        <a:lnTo>
                          <a:pt x="1402" y="200"/>
                        </a:lnTo>
                        <a:lnTo>
                          <a:pt x="1302" y="200"/>
                        </a:lnTo>
                        <a:lnTo>
                          <a:pt x="1235" y="234"/>
                        </a:lnTo>
                        <a:lnTo>
                          <a:pt x="1035" y="234"/>
                        </a:lnTo>
                        <a:lnTo>
                          <a:pt x="835" y="267"/>
                        </a:lnTo>
                        <a:lnTo>
                          <a:pt x="735" y="334"/>
                        </a:lnTo>
                        <a:lnTo>
                          <a:pt x="501" y="334"/>
                        </a:lnTo>
                        <a:lnTo>
                          <a:pt x="401" y="367"/>
                        </a:lnTo>
                        <a:lnTo>
                          <a:pt x="301" y="434"/>
                        </a:lnTo>
                        <a:lnTo>
                          <a:pt x="68" y="667"/>
                        </a:lnTo>
                        <a:lnTo>
                          <a:pt x="1" y="768"/>
                        </a:lnTo>
                        <a:lnTo>
                          <a:pt x="1" y="834"/>
                        </a:lnTo>
                        <a:lnTo>
                          <a:pt x="134" y="968"/>
                        </a:lnTo>
                        <a:lnTo>
                          <a:pt x="268" y="1068"/>
                        </a:lnTo>
                        <a:lnTo>
                          <a:pt x="368" y="1268"/>
                        </a:lnTo>
                        <a:lnTo>
                          <a:pt x="568" y="1401"/>
                        </a:lnTo>
                        <a:lnTo>
                          <a:pt x="735" y="1401"/>
                        </a:lnTo>
                        <a:lnTo>
                          <a:pt x="902" y="1468"/>
                        </a:lnTo>
                        <a:lnTo>
                          <a:pt x="1369" y="1468"/>
                        </a:lnTo>
                        <a:lnTo>
                          <a:pt x="1469" y="1568"/>
                        </a:lnTo>
                        <a:lnTo>
                          <a:pt x="1502" y="1568"/>
                        </a:lnTo>
                        <a:cubicBezTo>
                          <a:pt x="1502" y="1551"/>
                          <a:pt x="1510" y="1543"/>
                          <a:pt x="1519" y="1543"/>
                        </a:cubicBezTo>
                        <a:cubicBezTo>
                          <a:pt x="1527" y="1543"/>
                          <a:pt x="1535" y="1551"/>
                          <a:pt x="1535" y="1568"/>
                        </a:cubicBezTo>
                        <a:cubicBezTo>
                          <a:pt x="1552" y="1551"/>
                          <a:pt x="1569" y="1543"/>
                          <a:pt x="1581" y="1543"/>
                        </a:cubicBezTo>
                        <a:cubicBezTo>
                          <a:pt x="1594" y="1543"/>
                          <a:pt x="1602" y="1551"/>
                          <a:pt x="1602" y="1568"/>
                        </a:cubicBezTo>
                        <a:lnTo>
                          <a:pt x="1769" y="1668"/>
                        </a:lnTo>
                        <a:lnTo>
                          <a:pt x="1802" y="1635"/>
                        </a:lnTo>
                        <a:lnTo>
                          <a:pt x="1836" y="1601"/>
                        </a:lnTo>
                        <a:lnTo>
                          <a:pt x="1902" y="1568"/>
                        </a:lnTo>
                        <a:lnTo>
                          <a:pt x="2202" y="1568"/>
                        </a:lnTo>
                        <a:lnTo>
                          <a:pt x="2369" y="1635"/>
                        </a:lnTo>
                        <a:lnTo>
                          <a:pt x="2636" y="1668"/>
                        </a:lnTo>
                        <a:lnTo>
                          <a:pt x="2669" y="1635"/>
                        </a:lnTo>
                        <a:cubicBezTo>
                          <a:pt x="2736" y="1635"/>
                          <a:pt x="2836" y="1668"/>
                          <a:pt x="2836" y="1735"/>
                        </a:cubicBezTo>
                        <a:lnTo>
                          <a:pt x="2836" y="1768"/>
                        </a:lnTo>
                        <a:lnTo>
                          <a:pt x="2936" y="1768"/>
                        </a:lnTo>
                        <a:cubicBezTo>
                          <a:pt x="2970" y="1768"/>
                          <a:pt x="2970" y="1768"/>
                          <a:pt x="3003" y="1802"/>
                        </a:cubicBezTo>
                        <a:lnTo>
                          <a:pt x="3036" y="1835"/>
                        </a:lnTo>
                        <a:cubicBezTo>
                          <a:pt x="3036" y="1868"/>
                          <a:pt x="3036" y="1868"/>
                          <a:pt x="3036" y="1902"/>
                        </a:cubicBezTo>
                        <a:lnTo>
                          <a:pt x="3036" y="1968"/>
                        </a:lnTo>
                        <a:lnTo>
                          <a:pt x="3036" y="2002"/>
                        </a:lnTo>
                        <a:lnTo>
                          <a:pt x="3270" y="2135"/>
                        </a:lnTo>
                        <a:lnTo>
                          <a:pt x="3403" y="2235"/>
                        </a:lnTo>
                        <a:lnTo>
                          <a:pt x="3437" y="2235"/>
                        </a:lnTo>
                        <a:lnTo>
                          <a:pt x="3603" y="2269"/>
                        </a:lnTo>
                        <a:lnTo>
                          <a:pt x="3637" y="2269"/>
                        </a:lnTo>
                        <a:cubicBezTo>
                          <a:pt x="3637" y="2252"/>
                          <a:pt x="3645" y="2244"/>
                          <a:pt x="3658" y="2244"/>
                        </a:cubicBezTo>
                        <a:cubicBezTo>
                          <a:pt x="3670" y="2244"/>
                          <a:pt x="3687" y="2252"/>
                          <a:pt x="3704" y="2269"/>
                        </a:cubicBezTo>
                        <a:lnTo>
                          <a:pt x="3770" y="2335"/>
                        </a:lnTo>
                        <a:cubicBezTo>
                          <a:pt x="3804" y="2335"/>
                          <a:pt x="3804" y="2335"/>
                          <a:pt x="3804" y="2369"/>
                        </a:cubicBezTo>
                        <a:lnTo>
                          <a:pt x="3870" y="2369"/>
                        </a:lnTo>
                        <a:cubicBezTo>
                          <a:pt x="3870" y="2369"/>
                          <a:pt x="3904" y="2369"/>
                          <a:pt x="3904" y="2402"/>
                        </a:cubicBezTo>
                        <a:lnTo>
                          <a:pt x="3904" y="2435"/>
                        </a:lnTo>
                        <a:lnTo>
                          <a:pt x="4004" y="2435"/>
                        </a:lnTo>
                        <a:cubicBezTo>
                          <a:pt x="4037" y="2435"/>
                          <a:pt x="4037" y="2435"/>
                          <a:pt x="4070" y="2469"/>
                        </a:cubicBezTo>
                        <a:lnTo>
                          <a:pt x="4137" y="2535"/>
                        </a:lnTo>
                        <a:lnTo>
                          <a:pt x="4337" y="2769"/>
                        </a:lnTo>
                        <a:lnTo>
                          <a:pt x="4337" y="2802"/>
                        </a:lnTo>
                        <a:lnTo>
                          <a:pt x="4371" y="2869"/>
                        </a:lnTo>
                        <a:lnTo>
                          <a:pt x="4404" y="3002"/>
                        </a:lnTo>
                        <a:lnTo>
                          <a:pt x="4437" y="3002"/>
                        </a:lnTo>
                        <a:cubicBezTo>
                          <a:pt x="4471" y="3036"/>
                          <a:pt x="4471" y="3036"/>
                          <a:pt x="4504" y="3069"/>
                        </a:cubicBezTo>
                        <a:lnTo>
                          <a:pt x="4604" y="3236"/>
                        </a:lnTo>
                        <a:lnTo>
                          <a:pt x="4771" y="3303"/>
                        </a:lnTo>
                        <a:cubicBezTo>
                          <a:pt x="4804" y="3303"/>
                          <a:pt x="4804" y="3336"/>
                          <a:pt x="4804" y="3336"/>
                        </a:cubicBezTo>
                        <a:lnTo>
                          <a:pt x="4871" y="3469"/>
                        </a:lnTo>
                        <a:lnTo>
                          <a:pt x="5138" y="3536"/>
                        </a:lnTo>
                        <a:lnTo>
                          <a:pt x="5271" y="3536"/>
                        </a:lnTo>
                        <a:lnTo>
                          <a:pt x="5905" y="3603"/>
                        </a:lnTo>
                        <a:lnTo>
                          <a:pt x="5938" y="3603"/>
                        </a:lnTo>
                        <a:lnTo>
                          <a:pt x="6005" y="3670"/>
                        </a:lnTo>
                        <a:lnTo>
                          <a:pt x="6039" y="3670"/>
                        </a:lnTo>
                        <a:lnTo>
                          <a:pt x="6105" y="3770"/>
                        </a:lnTo>
                        <a:lnTo>
                          <a:pt x="6172" y="3803"/>
                        </a:lnTo>
                        <a:lnTo>
                          <a:pt x="6205" y="3803"/>
                        </a:lnTo>
                        <a:lnTo>
                          <a:pt x="6205" y="3770"/>
                        </a:lnTo>
                        <a:lnTo>
                          <a:pt x="6205" y="3736"/>
                        </a:lnTo>
                        <a:cubicBezTo>
                          <a:pt x="6172" y="3703"/>
                          <a:pt x="6205" y="3670"/>
                          <a:pt x="6205" y="3670"/>
                        </a:cubicBezTo>
                        <a:lnTo>
                          <a:pt x="6239" y="3636"/>
                        </a:lnTo>
                        <a:lnTo>
                          <a:pt x="6272" y="3636"/>
                        </a:lnTo>
                        <a:lnTo>
                          <a:pt x="6472" y="3536"/>
                        </a:lnTo>
                        <a:lnTo>
                          <a:pt x="6572" y="3503"/>
                        </a:lnTo>
                        <a:lnTo>
                          <a:pt x="6839" y="3503"/>
                        </a:lnTo>
                        <a:lnTo>
                          <a:pt x="7173" y="3369"/>
                        </a:lnTo>
                        <a:lnTo>
                          <a:pt x="7239" y="3303"/>
                        </a:lnTo>
                        <a:lnTo>
                          <a:pt x="7239" y="3269"/>
                        </a:lnTo>
                        <a:lnTo>
                          <a:pt x="7406" y="3069"/>
                        </a:lnTo>
                        <a:lnTo>
                          <a:pt x="7540" y="2969"/>
                        </a:lnTo>
                        <a:lnTo>
                          <a:pt x="7573" y="2936"/>
                        </a:lnTo>
                        <a:lnTo>
                          <a:pt x="7606" y="2836"/>
                        </a:lnTo>
                        <a:lnTo>
                          <a:pt x="7573" y="2702"/>
                        </a:lnTo>
                        <a:lnTo>
                          <a:pt x="7573" y="2802"/>
                        </a:lnTo>
                        <a:lnTo>
                          <a:pt x="7473" y="2702"/>
                        </a:lnTo>
                        <a:lnTo>
                          <a:pt x="7373" y="2636"/>
                        </a:lnTo>
                        <a:lnTo>
                          <a:pt x="7139" y="2469"/>
                        </a:lnTo>
                        <a:lnTo>
                          <a:pt x="7006" y="2402"/>
                        </a:lnTo>
                        <a:lnTo>
                          <a:pt x="6973" y="2369"/>
                        </a:lnTo>
                        <a:lnTo>
                          <a:pt x="6872" y="2235"/>
                        </a:lnTo>
                        <a:lnTo>
                          <a:pt x="6706" y="1868"/>
                        </a:lnTo>
                        <a:lnTo>
                          <a:pt x="6606" y="1768"/>
                        </a:lnTo>
                        <a:lnTo>
                          <a:pt x="6339" y="1601"/>
                        </a:lnTo>
                        <a:lnTo>
                          <a:pt x="6272" y="1568"/>
                        </a:lnTo>
                        <a:cubicBezTo>
                          <a:pt x="6272" y="1535"/>
                          <a:pt x="6272" y="1535"/>
                          <a:pt x="6239" y="1501"/>
                        </a:cubicBezTo>
                        <a:lnTo>
                          <a:pt x="6239" y="1435"/>
                        </a:lnTo>
                        <a:lnTo>
                          <a:pt x="6205" y="1401"/>
                        </a:lnTo>
                        <a:lnTo>
                          <a:pt x="5938" y="1401"/>
                        </a:lnTo>
                        <a:lnTo>
                          <a:pt x="5838" y="1435"/>
                        </a:lnTo>
                        <a:lnTo>
                          <a:pt x="5838" y="1468"/>
                        </a:lnTo>
                        <a:cubicBezTo>
                          <a:pt x="5838" y="1501"/>
                          <a:pt x="5838" y="1501"/>
                          <a:pt x="5805" y="1535"/>
                        </a:cubicBezTo>
                        <a:lnTo>
                          <a:pt x="5738" y="1535"/>
                        </a:lnTo>
                        <a:lnTo>
                          <a:pt x="5672" y="1501"/>
                        </a:lnTo>
                        <a:lnTo>
                          <a:pt x="5405" y="1401"/>
                        </a:lnTo>
                        <a:lnTo>
                          <a:pt x="5371" y="1401"/>
                        </a:lnTo>
                        <a:lnTo>
                          <a:pt x="5338" y="1368"/>
                        </a:lnTo>
                        <a:lnTo>
                          <a:pt x="5305" y="1335"/>
                        </a:lnTo>
                        <a:lnTo>
                          <a:pt x="5271" y="1235"/>
                        </a:lnTo>
                        <a:cubicBezTo>
                          <a:pt x="5271" y="1235"/>
                          <a:pt x="5271" y="1235"/>
                          <a:pt x="5271" y="1201"/>
                        </a:cubicBezTo>
                        <a:lnTo>
                          <a:pt x="5271" y="1068"/>
                        </a:lnTo>
                        <a:lnTo>
                          <a:pt x="5238" y="968"/>
                        </a:lnTo>
                        <a:cubicBezTo>
                          <a:pt x="5238" y="968"/>
                          <a:pt x="5238" y="934"/>
                          <a:pt x="5238" y="934"/>
                        </a:cubicBezTo>
                        <a:lnTo>
                          <a:pt x="5238" y="801"/>
                        </a:lnTo>
                        <a:lnTo>
                          <a:pt x="5205" y="768"/>
                        </a:lnTo>
                        <a:lnTo>
                          <a:pt x="5138" y="734"/>
                        </a:lnTo>
                        <a:lnTo>
                          <a:pt x="5038" y="734"/>
                        </a:lnTo>
                        <a:lnTo>
                          <a:pt x="4971" y="768"/>
                        </a:lnTo>
                        <a:lnTo>
                          <a:pt x="4904" y="768"/>
                        </a:lnTo>
                        <a:lnTo>
                          <a:pt x="4771" y="701"/>
                        </a:lnTo>
                        <a:lnTo>
                          <a:pt x="4704" y="701"/>
                        </a:lnTo>
                        <a:lnTo>
                          <a:pt x="4671" y="634"/>
                        </a:lnTo>
                        <a:lnTo>
                          <a:pt x="4571" y="567"/>
                        </a:lnTo>
                        <a:lnTo>
                          <a:pt x="4571" y="534"/>
                        </a:lnTo>
                        <a:lnTo>
                          <a:pt x="4337" y="200"/>
                        </a:lnTo>
                        <a:lnTo>
                          <a:pt x="4137" y="34"/>
                        </a:lnTo>
                        <a:cubicBezTo>
                          <a:pt x="4104" y="0"/>
                          <a:pt x="4104" y="0"/>
                          <a:pt x="4104" y="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spcFirstLastPara="1" wrap="square" lIns="68569" tIns="68569" rIns="68569" bIns="68569" anchor="ctr" anchorCtr="0">
                    <a:noAutofit/>
                  </a:bodyPr>
                  <a:lstStyle/>
                  <a:p>
                    <a:endParaRPr sz="1350"/>
                  </a:p>
                </p:txBody>
              </p:sp>
              <p:sp>
                <p:nvSpPr>
                  <p:cNvPr id="1048717" name="Google Shape;184;p15"/>
                  <p:cNvSpPr/>
                  <p:nvPr/>
                </p:nvSpPr>
                <p:spPr>
                  <a:xfrm>
                    <a:off x="4817021" y="3305793"/>
                    <a:ext cx="29" cy="2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" h="1" extrusionOk="0">
                        <a:moveTo>
                          <a:pt x="0" y="0"/>
                        </a:move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spcFirstLastPara="1" wrap="square" lIns="68569" tIns="68569" rIns="68569" bIns="68569" anchor="ctr" anchorCtr="0">
                    <a:noAutofit/>
                  </a:bodyPr>
                  <a:lstStyle/>
                  <a:p>
                    <a:endParaRPr sz="1350"/>
                  </a:p>
                </p:txBody>
              </p:sp>
              <p:sp>
                <p:nvSpPr>
                  <p:cNvPr id="1048718" name="Google Shape;185;p15"/>
                  <p:cNvSpPr/>
                  <p:nvPr/>
                </p:nvSpPr>
                <p:spPr>
                  <a:xfrm>
                    <a:off x="4811246" y="3307718"/>
                    <a:ext cx="6751" cy="577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35" h="201" extrusionOk="0">
                        <a:moveTo>
                          <a:pt x="168" y="0"/>
                        </a:moveTo>
                        <a:lnTo>
                          <a:pt x="134" y="33"/>
                        </a:lnTo>
                        <a:lnTo>
                          <a:pt x="68" y="67"/>
                        </a:lnTo>
                        <a:cubicBezTo>
                          <a:pt x="68" y="100"/>
                          <a:pt x="68" y="100"/>
                          <a:pt x="68" y="134"/>
                        </a:cubicBezTo>
                        <a:cubicBezTo>
                          <a:pt x="68" y="167"/>
                          <a:pt x="34" y="167"/>
                          <a:pt x="1" y="200"/>
                        </a:cubicBezTo>
                        <a:lnTo>
                          <a:pt x="68" y="167"/>
                        </a:lnTo>
                        <a:cubicBezTo>
                          <a:pt x="101" y="167"/>
                          <a:pt x="134" y="167"/>
                          <a:pt x="134" y="200"/>
                        </a:cubicBezTo>
                        <a:lnTo>
                          <a:pt x="201" y="200"/>
                        </a:lnTo>
                        <a:lnTo>
                          <a:pt x="234" y="167"/>
                        </a:lnTo>
                        <a:lnTo>
                          <a:pt x="234" y="134"/>
                        </a:lnTo>
                        <a:lnTo>
                          <a:pt x="168" y="67"/>
                        </a:lnTo>
                        <a:lnTo>
                          <a:pt x="168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spcFirstLastPara="1" wrap="square" lIns="68569" tIns="68569" rIns="68569" bIns="68569" anchor="ctr" anchorCtr="0">
                    <a:noAutofit/>
                  </a:bodyPr>
                  <a:lstStyle/>
                  <a:p>
                    <a:endParaRPr sz="1350"/>
                  </a:p>
                </p:txBody>
              </p:sp>
              <p:sp>
                <p:nvSpPr>
                  <p:cNvPr id="1048719" name="Google Shape;186;p15"/>
                  <p:cNvSpPr/>
                  <p:nvPr/>
                </p:nvSpPr>
                <p:spPr>
                  <a:xfrm>
                    <a:off x="4822766" y="3300048"/>
                    <a:ext cx="1925" cy="977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67" h="34" extrusionOk="0">
                        <a:moveTo>
                          <a:pt x="34" y="0"/>
                        </a:moveTo>
                        <a:lnTo>
                          <a:pt x="0" y="34"/>
                        </a:lnTo>
                        <a:lnTo>
                          <a:pt x="67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spcFirstLastPara="1" wrap="square" lIns="68569" tIns="68569" rIns="68569" bIns="68569" anchor="ctr" anchorCtr="0">
                    <a:noAutofit/>
                  </a:bodyPr>
                  <a:lstStyle/>
                  <a:p>
                    <a:endParaRPr sz="1350"/>
                  </a:p>
                </p:txBody>
              </p:sp>
              <p:sp>
                <p:nvSpPr>
                  <p:cNvPr id="1048720" name="Google Shape;187;p15"/>
                  <p:cNvSpPr/>
                  <p:nvPr/>
                </p:nvSpPr>
                <p:spPr>
                  <a:xfrm>
                    <a:off x="4782518" y="3283759"/>
                    <a:ext cx="17265" cy="1726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601" h="601" extrusionOk="0">
                        <a:moveTo>
                          <a:pt x="234" y="0"/>
                        </a:moveTo>
                        <a:cubicBezTo>
                          <a:pt x="234" y="0"/>
                          <a:pt x="200" y="34"/>
                          <a:pt x="200" y="34"/>
                        </a:cubicBezTo>
                        <a:lnTo>
                          <a:pt x="200" y="167"/>
                        </a:lnTo>
                        <a:cubicBezTo>
                          <a:pt x="200" y="200"/>
                          <a:pt x="200" y="200"/>
                          <a:pt x="200" y="234"/>
                        </a:cubicBezTo>
                        <a:lnTo>
                          <a:pt x="167" y="300"/>
                        </a:lnTo>
                        <a:cubicBezTo>
                          <a:pt x="167" y="300"/>
                          <a:pt x="167" y="300"/>
                          <a:pt x="167" y="302"/>
                        </a:cubicBezTo>
                        <a:lnTo>
                          <a:pt x="167" y="302"/>
                        </a:lnTo>
                        <a:cubicBezTo>
                          <a:pt x="177" y="300"/>
                          <a:pt x="189" y="300"/>
                          <a:pt x="200" y="300"/>
                        </a:cubicBezTo>
                        <a:lnTo>
                          <a:pt x="234" y="300"/>
                        </a:lnTo>
                        <a:lnTo>
                          <a:pt x="267" y="234"/>
                        </a:lnTo>
                        <a:cubicBezTo>
                          <a:pt x="300" y="200"/>
                          <a:pt x="300" y="200"/>
                          <a:pt x="334" y="200"/>
                        </a:cubicBezTo>
                        <a:lnTo>
                          <a:pt x="467" y="200"/>
                        </a:lnTo>
                        <a:lnTo>
                          <a:pt x="501" y="234"/>
                        </a:lnTo>
                        <a:cubicBezTo>
                          <a:pt x="501" y="234"/>
                          <a:pt x="534" y="234"/>
                          <a:pt x="534" y="267"/>
                        </a:cubicBezTo>
                        <a:lnTo>
                          <a:pt x="567" y="300"/>
                        </a:lnTo>
                        <a:lnTo>
                          <a:pt x="601" y="300"/>
                        </a:lnTo>
                        <a:cubicBezTo>
                          <a:pt x="567" y="300"/>
                          <a:pt x="567" y="267"/>
                          <a:pt x="601" y="234"/>
                        </a:cubicBezTo>
                        <a:lnTo>
                          <a:pt x="567" y="234"/>
                        </a:lnTo>
                        <a:cubicBezTo>
                          <a:pt x="534" y="200"/>
                          <a:pt x="534" y="167"/>
                          <a:pt x="534" y="167"/>
                        </a:cubicBezTo>
                        <a:lnTo>
                          <a:pt x="534" y="100"/>
                        </a:lnTo>
                        <a:cubicBezTo>
                          <a:pt x="534" y="67"/>
                          <a:pt x="534" y="67"/>
                          <a:pt x="534" y="34"/>
                        </a:cubicBezTo>
                        <a:lnTo>
                          <a:pt x="267" y="34"/>
                        </a:lnTo>
                        <a:cubicBezTo>
                          <a:pt x="234" y="34"/>
                          <a:pt x="234" y="0"/>
                          <a:pt x="234" y="0"/>
                        </a:cubicBezTo>
                        <a:close/>
                        <a:moveTo>
                          <a:pt x="167" y="302"/>
                        </a:moveTo>
                        <a:lnTo>
                          <a:pt x="167" y="302"/>
                        </a:lnTo>
                        <a:cubicBezTo>
                          <a:pt x="148" y="304"/>
                          <a:pt x="134" y="312"/>
                          <a:pt x="134" y="334"/>
                        </a:cubicBezTo>
                        <a:lnTo>
                          <a:pt x="167" y="334"/>
                        </a:lnTo>
                        <a:cubicBezTo>
                          <a:pt x="167" y="312"/>
                          <a:pt x="167" y="304"/>
                          <a:pt x="167" y="302"/>
                        </a:cubicBezTo>
                        <a:close/>
                        <a:moveTo>
                          <a:pt x="0" y="334"/>
                        </a:moveTo>
                        <a:lnTo>
                          <a:pt x="0" y="400"/>
                        </a:lnTo>
                        <a:lnTo>
                          <a:pt x="0" y="467"/>
                        </a:lnTo>
                        <a:cubicBezTo>
                          <a:pt x="34" y="467"/>
                          <a:pt x="67" y="501"/>
                          <a:pt x="67" y="567"/>
                        </a:cubicBezTo>
                        <a:lnTo>
                          <a:pt x="67" y="601"/>
                        </a:lnTo>
                        <a:cubicBezTo>
                          <a:pt x="67" y="601"/>
                          <a:pt x="100" y="567"/>
                          <a:pt x="100" y="567"/>
                        </a:cubicBezTo>
                        <a:lnTo>
                          <a:pt x="134" y="534"/>
                        </a:lnTo>
                        <a:lnTo>
                          <a:pt x="167" y="501"/>
                        </a:lnTo>
                        <a:lnTo>
                          <a:pt x="134" y="434"/>
                        </a:lnTo>
                        <a:cubicBezTo>
                          <a:pt x="100" y="400"/>
                          <a:pt x="100" y="367"/>
                          <a:pt x="134" y="33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spcFirstLastPara="1" wrap="square" lIns="68569" tIns="68569" rIns="68569" bIns="68569" anchor="ctr" anchorCtr="0">
                    <a:noAutofit/>
                  </a:bodyPr>
                  <a:lstStyle/>
                  <a:p>
                    <a:endParaRPr sz="1350"/>
                  </a:p>
                </p:txBody>
              </p:sp>
              <p:sp>
                <p:nvSpPr>
                  <p:cNvPr id="1048721" name="Google Shape;188;p15"/>
                  <p:cNvSpPr/>
                  <p:nvPr/>
                </p:nvSpPr>
                <p:spPr>
                  <a:xfrm>
                    <a:off x="4783466" y="3306741"/>
                    <a:ext cx="2901" cy="2901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1" h="101" extrusionOk="0">
                        <a:moveTo>
                          <a:pt x="34" y="1"/>
                        </a:moveTo>
                        <a:lnTo>
                          <a:pt x="1" y="67"/>
                        </a:lnTo>
                        <a:lnTo>
                          <a:pt x="101" y="101"/>
                        </a:lnTo>
                        <a:lnTo>
                          <a:pt x="67" y="34"/>
                        </a:lnTo>
                        <a:cubicBezTo>
                          <a:pt x="34" y="1"/>
                          <a:pt x="34" y="1"/>
                          <a:pt x="34" y="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spcFirstLastPara="1" wrap="square" lIns="68569" tIns="68569" rIns="68569" bIns="68569" anchor="ctr" anchorCtr="0">
                    <a:noAutofit/>
                  </a:bodyPr>
                  <a:lstStyle/>
                  <a:p>
                    <a:endParaRPr sz="1350"/>
                  </a:p>
                </p:txBody>
              </p:sp>
              <p:sp>
                <p:nvSpPr>
                  <p:cNvPr id="1048722" name="Google Shape;189;p15"/>
                  <p:cNvSpPr/>
                  <p:nvPr/>
                </p:nvSpPr>
                <p:spPr>
                  <a:xfrm>
                    <a:off x="4711587" y="3319210"/>
                    <a:ext cx="14421" cy="384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02" h="134" extrusionOk="0">
                        <a:moveTo>
                          <a:pt x="1" y="0"/>
                        </a:moveTo>
                        <a:lnTo>
                          <a:pt x="134" y="100"/>
                        </a:lnTo>
                        <a:lnTo>
                          <a:pt x="168" y="100"/>
                        </a:lnTo>
                        <a:cubicBezTo>
                          <a:pt x="184" y="84"/>
                          <a:pt x="201" y="75"/>
                          <a:pt x="218" y="75"/>
                        </a:cubicBezTo>
                        <a:cubicBezTo>
                          <a:pt x="234" y="75"/>
                          <a:pt x="251" y="84"/>
                          <a:pt x="268" y="100"/>
                        </a:cubicBezTo>
                        <a:lnTo>
                          <a:pt x="301" y="134"/>
                        </a:lnTo>
                        <a:lnTo>
                          <a:pt x="434" y="134"/>
                        </a:lnTo>
                        <a:lnTo>
                          <a:pt x="501" y="100"/>
                        </a:lnTo>
                        <a:lnTo>
                          <a:pt x="468" y="67"/>
                        </a:lnTo>
                        <a:lnTo>
                          <a:pt x="401" y="67"/>
                        </a:lnTo>
                        <a:lnTo>
                          <a:pt x="101" y="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spcFirstLastPara="1" wrap="square" lIns="68569" tIns="68569" rIns="68569" bIns="68569" anchor="ctr" anchorCtr="0">
                    <a:noAutofit/>
                  </a:bodyPr>
                  <a:lstStyle/>
                  <a:p>
                    <a:endParaRPr sz="1350"/>
                  </a:p>
                </p:txBody>
              </p:sp>
              <p:sp>
                <p:nvSpPr>
                  <p:cNvPr id="1048723" name="Google Shape;190;p15"/>
                  <p:cNvSpPr/>
                  <p:nvPr/>
                </p:nvSpPr>
                <p:spPr>
                  <a:xfrm>
                    <a:off x="4740344" y="3242533"/>
                    <a:ext cx="8647" cy="962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01" h="335" extrusionOk="0">
                        <a:moveTo>
                          <a:pt x="167" y="1"/>
                        </a:moveTo>
                        <a:lnTo>
                          <a:pt x="67" y="34"/>
                        </a:lnTo>
                        <a:lnTo>
                          <a:pt x="0" y="134"/>
                        </a:lnTo>
                        <a:lnTo>
                          <a:pt x="0" y="268"/>
                        </a:lnTo>
                        <a:lnTo>
                          <a:pt x="67" y="334"/>
                        </a:lnTo>
                        <a:lnTo>
                          <a:pt x="167" y="334"/>
                        </a:lnTo>
                        <a:lnTo>
                          <a:pt x="267" y="201"/>
                        </a:lnTo>
                        <a:lnTo>
                          <a:pt x="301" y="134"/>
                        </a:lnTo>
                        <a:lnTo>
                          <a:pt x="267" y="101"/>
                        </a:lnTo>
                        <a:lnTo>
                          <a:pt x="234" y="34"/>
                        </a:lnTo>
                        <a:lnTo>
                          <a:pt x="167" y="1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spcFirstLastPara="1" wrap="square" lIns="68569" tIns="68569" rIns="68569" bIns="68569" anchor="ctr" anchorCtr="0">
                    <a:noAutofit/>
                  </a:bodyPr>
                  <a:lstStyle/>
                  <a:p>
                    <a:endParaRPr sz="1350"/>
                  </a:p>
                </p:txBody>
              </p:sp>
              <p:sp>
                <p:nvSpPr>
                  <p:cNvPr id="1048724" name="Google Shape;191;p15"/>
                  <p:cNvSpPr/>
                  <p:nvPr/>
                </p:nvSpPr>
                <p:spPr>
                  <a:xfrm>
                    <a:off x="4754708" y="3298123"/>
                    <a:ext cx="29" cy="2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" h="1" extrusionOk="0">
                        <a:moveTo>
                          <a:pt x="1" y="1"/>
                        </a:move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txBody>
                  <a:bodyPr spcFirstLastPara="1" wrap="square" lIns="68569" tIns="68569" rIns="68569" bIns="68569" anchor="ctr" anchorCtr="0">
                    <a:noAutofit/>
                  </a:bodyPr>
                  <a:lstStyle/>
                  <a:p>
                    <a:endParaRPr sz="1350"/>
                  </a:p>
                </p:txBody>
              </p:sp>
            </p:grpSp>
          </p:grpSp>
        </p:grpSp>
        <p:grpSp>
          <p:nvGrpSpPr>
            <p:cNvPr id="32" name="Google Shape;192;p15"/>
            <p:cNvGrpSpPr/>
            <p:nvPr/>
          </p:nvGrpSpPr>
          <p:grpSpPr>
            <a:xfrm>
              <a:off x="3065693" y="1346646"/>
              <a:ext cx="1643691" cy="1275493"/>
              <a:chOff x="3065693" y="1346646"/>
              <a:chExt cx="1643691" cy="1275493"/>
            </a:xfrm>
            <a:grpFill/>
          </p:grpSpPr>
          <p:sp>
            <p:nvSpPr>
              <p:cNvPr id="1048725" name="Google Shape;193;p15"/>
              <p:cNvSpPr/>
              <p:nvPr/>
            </p:nvSpPr>
            <p:spPr>
              <a:xfrm>
                <a:off x="4468640" y="1470635"/>
                <a:ext cx="4920" cy="36"/>
              </a:xfrm>
              <a:custGeom>
                <a:avLst/>
                <a:gdLst/>
                <a:ahLst/>
                <a:cxnLst/>
                <a:rect l="l" t="t" r="r" b="b"/>
                <a:pathLst>
                  <a:path w="135" h="1" extrusionOk="0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34" y="1"/>
                    </a:lnTo>
                    <a:lnTo>
                      <a:pt x="134" y="1"/>
                    </a:lnTo>
                    <a:lnTo>
                      <a:pt x="1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26" name="Google Shape;194;p15"/>
              <p:cNvSpPr/>
              <p:nvPr/>
            </p:nvSpPr>
            <p:spPr>
              <a:xfrm>
                <a:off x="4314256" y="2527129"/>
                <a:ext cx="36" cy="1239"/>
              </a:xfrm>
              <a:custGeom>
                <a:avLst/>
                <a:gdLst/>
                <a:ahLst/>
                <a:cxnLst/>
                <a:rect l="l" t="t" r="r" b="b"/>
                <a:pathLst>
                  <a:path w="1" h="34" extrusionOk="0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3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27" name="Google Shape;195;p15"/>
              <p:cNvSpPr/>
              <p:nvPr/>
            </p:nvSpPr>
            <p:spPr>
              <a:xfrm>
                <a:off x="4272926" y="2499138"/>
                <a:ext cx="8528" cy="18295"/>
              </a:xfrm>
              <a:custGeom>
                <a:avLst/>
                <a:gdLst/>
                <a:ahLst/>
                <a:cxnLst/>
                <a:rect l="l" t="t" r="r" b="b"/>
                <a:pathLst>
                  <a:path w="234" h="502" extrusionOk="0">
                    <a:moveTo>
                      <a:pt x="234" y="1"/>
                    </a:moveTo>
                    <a:lnTo>
                      <a:pt x="67" y="334"/>
                    </a:lnTo>
                    <a:lnTo>
                      <a:pt x="0" y="435"/>
                    </a:lnTo>
                    <a:lnTo>
                      <a:pt x="0" y="501"/>
                    </a:lnTo>
                    <a:lnTo>
                      <a:pt x="200" y="168"/>
                    </a:lnTo>
                    <a:lnTo>
                      <a:pt x="234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28" name="Google Shape;196;p15"/>
              <p:cNvSpPr/>
              <p:nvPr/>
            </p:nvSpPr>
            <p:spPr>
              <a:xfrm>
                <a:off x="4320342" y="2376352"/>
                <a:ext cx="6086" cy="2478"/>
              </a:xfrm>
              <a:custGeom>
                <a:avLst/>
                <a:gdLst/>
                <a:ahLst/>
                <a:cxnLst/>
                <a:rect l="l" t="t" r="r" b="b"/>
                <a:pathLst>
                  <a:path w="167" h="68" extrusionOk="0">
                    <a:moveTo>
                      <a:pt x="67" y="1"/>
                    </a:moveTo>
                    <a:lnTo>
                      <a:pt x="0" y="34"/>
                    </a:lnTo>
                    <a:cubicBezTo>
                      <a:pt x="0" y="34"/>
                      <a:pt x="0" y="67"/>
                      <a:pt x="34" y="67"/>
                    </a:cubicBezTo>
                    <a:lnTo>
                      <a:pt x="67" y="34"/>
                    </a:lnTo>
                    <a:lnTo>
                      <a:pt x="167" y="34"/>
                    </a:lnTo>
                    <a:lnTo>
                      <a:pt x="134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29" name="Google Shape;197;p15"/>
              <p:cNvSpPr/>
              <p:nvPr/>
            </p:nvSpPr>
            <p:spPr>
              <a:xfrm>
                <a:off x="3378143" y="2404306"/>
                <a:ext cx="1239" cy="2478"/>
              </a:xfrm>
              <a:custGeom>
                <a:avLst/>
                <a:gdLst/>
                <a:ahLst/>
                <a:cxnLst/>
                <a:rect l="l" t="t" r="r" b="b"/>
                <a:pathLst>
                  <a:path w="34" h="68" extrusionOk="0">
                    <a:moveTo>
                      <a:pt x="34" y="1"/>
                    </a:moveTo>
                    <a:lnTo>
                      <a:pt x="0" y="68"/>
                    </a:lnTo>
                    <a:lnTo>
                      <a:pt x="34" y="68"/>
                    </a:lnTo>
                    <a:cubicBezTo>
                      <a:pt x="34" y="34"/>
                      <a:pt x="34" y="34"/>
                      <a:pt x="34" y="34"/>
                    </a:cubicBezTo>
                    <a:lnTo>
                      <a:pt x="34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30" name="Google Shape;198;p15"/>
              <p:cNvSpPr/>
              <p:nvPr/>
            </p:nvSpPr>
            <p:spPr>
              <a:xfrm>
                <a:off x="3941014" y="1346646"/>
                <a:ext cx="768370" cy="998119"/>
              </a:xfrm>
              <a:custGeom>
                <a:avLst/>
                <a:gdLst/>
                <a:ahLst/>
                <a:cxnLst/>
                <a:rect l="l" t="t" r="r" b="b"/>
                <a:pathLst>
                  <a:path w="21083" h="27387" extrusionOk="0">
                    <a:moveTo>
                      <a:pt x="15178" y="19914"/>
                    </a:moveTo>
                    <a:cubicBezTo>
                      <a:pt x="15162" y="19914"/>
                      <a:pt x="15153" y="19923"/>
                      <a:pt x="15153" y="19931"/>
                    </a:cubicBezTo>
                    <a:lnTo>
                      <a:pt x="15178" y="19914"/>
                    </a:lnTo>
                    <a:close/>
                    <a:moveTo>
                      <a:pt x="10141" y="0"/>
                    </a:moveTo>
                    <a:lnTo>
                      <a:pt x="10041" y="67"/>
                    </a:lnTo>
                    <a:lnTo>
                      <a:pt x="9874" y="100"/>
                    </a:lnTo>
                    <a:lnTo>
                      <a:pt x="9808" y="100"/>
                    </a:lnTo>
                    <a:lnTo>
                      <a:pt x="9641" y="67"/>
                    </a:lnTo>
                    <a:lnTo>
                      <a:pt x="9541" y="67"/>
                    </a:lnTo>
                    <a:lnTo>
                      <a:pt x="9508" y="100"/>
                    </a:lnTo>
                    <a:lnTo>
                      <a:pt x="9474" y="167"/>
                    </a:lnTo>
                    <a:lnTo>
                      <a:pt x="9374" y="234"/>
                    </a:lnTo>
                    <a:lnTo>
                      <a:pt x="9174" y="434"/>
                    </a:lnTo>
                    <a:lnTo>
                      <a:pt x="9074" y="434"/>
                    </a:lnTo>
                    <a:cubicBezTo>
                      <a:pt x="9074" y="451"/>
                      <a:pt x="9066" y="459"/>
                      <a:pt x="9057" y="459"/>
                    </a:cubicBezTo>
                    <a:cubicBezTo>
                      <a:pt x="9049" y="459"/>
                      <a:pt x="9041" y="451"/>
                      <a:pt x="9041" y="434"/>
                    </a:cubicBezTo>
                    <a:lnTo>
                      <a:pt x="8940" y="434"/>
                    </a:lnTo>
                    <a:lnTo>
                      <a:pt x="8874" y="401"/>
                    </a:lnTo>
                    <a:cubicBezTo>
                      <a:pt x="8874" y="401"/>
                      <a:pt x="8840" y="367"/>
                      <a:pt x="8840" y="367"/>
                    </a:cubicBezTo>
                    <a:lnTo>
                      <a:pt x="8807" y="234"/>
                    </a:lnTo>
                    <a:lnTo>
                      <a:pt x="8774" y="200"/>
                    </a:lnTo>
                    <a:lnTo>
                      <a:pt x="8707" y="167"/>
                    </a:lnTo>
                    <a:lnTo>
                      <a:pt x="8473" y="167"/>
                    </a:lnTo>
                    <a:cubicBezTo>
                      <a:pt x="8473" y="167"/>
                      <a:pt x="8440" y="134"/>
                      <a:pt x="8440" y="134"/>
                    </a:cubicBezTo>
                    <a:lnTo>
                      <a:pt x="8373" y="67"/>
                    </a:lnTo>
                    <a:lnTo>
                      <a:pt x="8373" y="134"/>
                    </a:lnTo>
                    <a:lnTo>
                      <a:pt x="8373" y="267"/>
                    </a:lnTo>
                    <a:lnTo>
                      <a:pt x="8373" y="401"/>
                    </a:lnTo>
                    <a:cubicBezTo>
                      <a:pt x="8340" y="401"/>
                      <a:pt x="8340" y="434"/>
                      <a:pt x="8307" y="434"/>
                    </a:cubicBezTo>
                    <a:lnTo>
                      <a:pt x="8173" y="567"/>
                    </a:lnTo>
                    <a:lnTo>
                      <a:pt x="8173" y="634"/>
                    </a:lnTo>
                    <a:cubicBezTo>
                      <a:pt x="8140" y="667"/>
                      <a:pt x="8140" y="667"/>
                      <a:pt x="8107" y="701"/>
                    </a:cubicBezTo>
                    <a:lnTo>
                      <a:pt x="7940" y="701"/>
                    </a:lnTo>
                    <a:lnTo>
                      <a:pt x="7773" y="868"/>
                    </a:lnTo>
                    <a:lnTo>
                      <a:pt x="7740" y="868"/>
                    </a:lnTo>
                    <a:lnTo>
                      <a:pt x="7673" y="901"/>
                    </a:lnTo>
                    <a:lnTo>
                      <a:pt x="7606" y="1001"/>
                    </a:lnTo>
                    <a:lnTo>
                      <a:pt x="7573" y="1401"/>
                    </a:lnTo>
                    <a:lnTo>
                      <a:pt x="7539" y="1568"/>
                    </a:lnTo>
                    <a:lnTo>
                      <a:pt x="7439" y="1735"/>
                    </a:lnTo>
                    <a:lnTo>
                      <a:pt x="7439" y="1768"/>
                    </a:lnTo>
                    <a:lnTo>
                      <a:pt x="7406" y="1802"/>
                    </a:lnTo>
                    <a:lnTo>
                      <a:pt x="7373" y="1802"/>
                    </a:lnTo>
                    <a:lnTo>
                      <a:pt x="7273" y="1868"/>
                    </a:lnTo>
                    <a:lnTo>
                      <a:pt x="7273" y="1902"/>
                    </a:lnTo>
                    <a:lnTo>
                      <a:pt x="7339" y="1935"/>
                    </a:lnTo>
                    <a:lnTo>
                      <a:pt x="7406" y="1968"/>
                    </a:lnTo>
                    <a:cubicBezTo>
                      <a:pt x="7406" y="2002"/>
                      <a:pt x="7439" y="2002"/>
                      <a:pt x="7439" y="2035"/>
                    </a:cubicBezTo>
                    <a:lnTo>
                      <a:pt x="7439" y="2202"/>
                    </a:lnTo>
                    <a:cubicBezTo>
                      <a:pt x="7439" y="2202"/>
                      <a:pt x="7439" y="2202"/>
                      <a:pt x="7439" y="2235"/>
                    </a:cubicBezTo>
                    <a:lnTo>
                      <a:pt x="7273" y="2702"/>
                    </a:lnTo>
                    <a:lnTo>
                      <a:pt x="7273" y="2869"/>
                    </a:lnTo>
                    <a:lnTo>
                      <a:pt x="7273" y="3002"/>
                    </a:lnTo>
                    <a:lnTo>
                      <a:pt x="7273" y="3069"/>
                    </a:lnTo>
                    <a:lnTo>
                      <a:pt x="7373" y="3336"/>
                    </a:lnTo>
                    <a:cubicBezTo>
                      <a:pt x="7373" y="3336"/>
                      <a:pt x="7373" y="3336"/>
                      <a:pt x="7373" y="3369"/>
                    </a:cubicBezTo>
                    <a:lnTo>
                      <a:pt x="7373" y="3503"/>
                    </a:lnTo>
                    <a:lnTo>
                      <a:pt x="7373" y="3536"/>
                    </a:lnTo>
                    <a:lnTo>
                      <a:pt x="7439" y="3736"/>
                    </a:lnTo>
                    <a:cubicBezTo>
                      <a:pt x="7439" y="3736"/>
                      <a:pt x="7439" y="3770"/>
                      <a:pt x="7439" y="3770"/>
                    </a:cubicBezTo>
                    <a:lnTo>
                      <a:pt x="7439" y="3803"/>
                    </a:lnTo>
                    <a:lnTo>
                      <a:pt x="7439" y="3836"/>
                    </a:lnTo>
                    <a:lnTo>
                      <a:pt x="7439" y="3903"/>
                    </a:lnTo>
                    <a:cubicBezTo>
                      <a:pt x="7406" y="3936"/>
                      <a:pt x="7373" y="3970"/>
                      <a:pt x="7339" y="3970"/>
                    </a:cubicBezTo>
                    <a:lnTo>
                      <a:pt x="7206" y="3970"/>
                    </a:lnTo>
                    <a:lnTo>
                      <a:pt x="7173" y="4003"/>
                    </a:lnTo>
                    <a:lnTo>
                      <a:pt x="7106" y="4170"/>
                    </a:lnTo>
                    <a:lnTo>
                      <a:pt x="6972" y="4804"/>
                    </a:lnTo>
                    <a:lnTo>
                      <a:pt x="6972" y="4837"/>
                    </a:lnTo>
                    <a:lnTo>
                      <a:pt x="7006" y="4837"/>
                    </a:lnTo>
                    <a:cubicBezTo>
                      <a:pt x="7039" y="4837"/>
                      <a:pt x="7039" y="4870"/>
                      <a:pt x="7072" y="4870"/>
                    </a:cubicBezTo>
                    <a:lnTo>
                      <a:pt x="7072" y="4937"/>
                    </a:lnTo>
                    <a:cubicBezTo>
                      <a:pt x="7072" y="4970"/>
                      <a:pt x="7072" y="5004"/>
                      <a:pt x="7072" y="5037"/>
                    </a:cubicBezTo>
                    <a:lnTo>
                      <a:pt x="6906" y="5204"/>
                    </a:lnTo>
                    <a:lnTo>
                      <a:pt x="6906" y="5271"/>
                    </a:lnTo>
                    <a:lnTo>
                      <a:pt x="6906" y="5404"/>
                    </a:lnTo>
                    <a:lnTo>
                      <a:pt x="6906" y="5437"/>
                    </a:lnTo>
                    <a:lnTo>
                      <a:pt x="6872" y="5538"/>
                    </a:lnTo>
                    <a:cubicBezTo>
                      <a:pt x="6872" y="5538"/>
                      <a:pt x="6872" y="5538"/>
                      <a:pt x="6839" y="5571"/>
                    </a:cubicBezTo>
                    <a:lnTo>
                      <a:pt x="6806" y="5604"/>
                    </a:lnTo>
                    <a:lnTo>
                      <a:pt x="6605" y="5604"/>
                    </a:lnTo>
                    <a:lnTo>
                      <a:pt x="6339" y="5704"/>
                    </a:lnTo>
                    <a:lnTo>
                      <a:pt x="6138" y="5704"/>
                    </a:lnTo>
                    <a:lnTo>
                      <a:pt x="6005" y="5638"/>
                    </a:lnTo>
                    <a:lnTo>
                      <a:pt x="5972" y="5638"/>
                    </a:lnTo>
                    <a:lnTo>
                      <a:pt x="5905" y="5538"/>
                    </a:lnTo>
                    <a:lnTo>
                      <a:pt x="5838" y="5704"/>
                    </a:lnTo>
                    <a:lnTo>
                      <a:pt x="5772" y="5771"/>
                    </a:lnTo>
                    <a:lnTo>
                      <a:pt x="5471" y="6005"/>
                    </a:lnTo>
                    <a:lnTo>
                      <a:pt x="5438" y="6071"/>
                    </a:lnTo>
                    <a:lnTo>
                      <a:pt x="5405" y="6171"/>
                    </a:lnTo>
                    <a:lnTo>
                      <a:pt x="5371" y="6238"/>
                    </a:lnTo>
                    <a:lnTo>
                      <a:pt x="5338" y="6271"/>
                    </a:lnTo>
                    <a:lnTo>
                      <a:pt x="5305" y="6305"/>
                    </a:lnTo>
                    <a:lnTo>
                      <a:pt x="5405" y="6405"/>
                    </a:lnTo>
                    <a:cubicBezTo>
                      <a:pt x="5405" y="6438"/>
                      <a:pt x="5405" y="6438"/>
                      <a:pt x="5405" y="6438"/>
                    </a:cubicBezTo>
                    <a:lnTo>
                      <a:pt x="5405" y="6505"/>
                    </a:lnTo>
                    <a:cubicBezTo>
                      <a:pt x="5405" y="6538"/>
                      <a:pt x="5405" y="6572"/>
                      <a:pt x="5405" y="6572"/>
                    </a:cubicBezTo>
                    <a:lnTo>
                      <a:pt x="5338" y="6672"/>
                    </a:lnTo>
                    <a:cubicBezTo>
                      <a:pt x="5338" y="6672"/>
                      <a:pt x="5338" y="6705"/>
                      <a:pt x="5338" y="6705"/>
                    </a:cubicBezTo>
                    <a:lnTo>
                      <a:pt x="5305" y="6738"/>
                    </a:lnTo>
                    <a:cubicBezTo>
                      <a:pt x="5288" y="6755"/>
                      <a:pt x="5280" y="6763"/>
                      <a:pt x="5271" y="6768"/>
                    </a:cubicBezTo>
                    <a:lnTo>
                      <a:pt x="5271" y="6738"/>
                    </a:lnTo>
                    <a:lnTo>
                      <a:pt x="5263" y="6770"/>
                    </a:lnTo>
                    <a:lnTo>
                      <a:pt x="5263" y="6770"/>
                    </a:lnTo>
                    <a:cubicBezTo>
                      <a:pt x="5257" y="6772"/>
                      <a:pt x="5249" y="6772"/>
                      <a:pt x="5238" y="6772"/>
                    </a:cubicBezTo>
                    <a:lnTo>
                      <a:pt x="5204" y="6772"/>
                    </a:lnTo>
                    <a:lnTo>
                      <a:pt x="5238" y="6805"/>
                    </a:lnTo>
                    <a:cubicBezTo>
                      <a:pt x="5243" y="6810"/>
                      <a:pt x="5247" y="6815"/>
                      <a:pt x="5251" y="6819"/>
                    </a:cubicBezTo>
                    <a:lnTo>
                      <a:pt x="5251" y="6819"/>
                    </a:lnTo>
                    <a:lnTo>
                      <a:pt x="5238" y="6872"/>
                    </a:lnTo>
                    <a:lnTo>
                      <a:pt x="5204" y="6972"/>
                    </a:lnTo>
                    <a:lnTo>
                      <a:pt x="5271" y="6939"/>
                    </a:lnTo>
                    <a:lnTo>
                      <a:pt x="5338" y="6905"/>
                    </a:lnTo>
                    <a:lnTo>
                      <a:pt x="5505" y="6905"/>
                    </a:lnTo>
                    <a:lnTo>
                      <a:pt x="5571" y="6972"/>
                    </a:lnTo>
                    <a:cubicBezTo>
                      <a:pt x="5605" y="6972"/>
                      <a:pt x="5605" y="6972"/>
                      <a:pt x="5605" y="7005"/>
                    </a:cubicBezTo>
                    <a:lnTo>
                      <a:pt x="5671" y="7072"/>
                    </a:lnTo>
                    <a:lnTo>
                      <a:pt x="5772" y="7272"/>
                    </a:lnTo>
                    <a:cubicBezTo>
                      <a:pt x="5805" y="7272"/>
                      <a:pt x="5805" y="7305"/>
                      <a:pt x="5772" y="7305"/>
                    </a:cubicBezTo>
                    <a:lnTo>
                      <a:pt x="5772" y="7406"/>
                    </a:lnTo>
                    <a:cubicBezTo>
                      <a:pt x="5805" y="7406"/>
                      <a:pt x="5805" y="7406"/>
                      <a:pt x="5772" y="7439"/>
                    </a:cubicBezTo>
                    <a:lnTo>
                      <a:pt x="5738" y="7506"/>
                    </a:lnTo>
                    <a:cubicBezTo>
                      <a:pt x="5738" y="7539"/>
                      <a:pt x="5705" y="7539"/>
                      <a:pt x="5671" y="7572"/>
                    </a:cubicBezTo>
                    <a:lnTo>
                      <a:pt x="5405" y="7572"/>
                    </a:lnTo>
                    <a:lnTo>
                      <a:pt x="5338" y="7606"/>
                    </a:lnTo>
                    <a:lnTo>
                      <a:pt x="5204" y="7772"/>
                    </a:lnTo>
                    <a:lnTo>
                      <a:pt x="5171" y="7772"/>
                    </a:lnTo>
                    <a:lnTo>
                      <a:pt x="5138" y="7806"/>
                    </a:lnTo>
                    <a:lnTo>
                      <a:pt x="5038" y="7806"/>
                    </a:lnTo>
                    <a:lnTo>
                      <a:pt x="4804" y="8006"/>
                    </a:lnTo>
                    <a:lnTo>
                      <a:pt x="4604" y="8006"/>
                    </a:lnTo>
                    <a:lnTo>
                      <a:pt x="4604" y="8039"/>
                    </a:lnTo>
                    <a:lnTo>
                      <a:pt x="4604" y="8106"/>
                    </a:lnTo>
                    <a:lnTo>
                      <a:pt x="4604" y="8173"/>
                    </a:lnTo>
                    <a:cubicBezTo>
                      <a:pt x="4604" y="8173"/>
                      <a:pt x="4604" y="8206"/>
                      <a:pt x="4604" y="8206"/>
                    </a:cubicBezTo>
                    <a:lnTo>
                      <a:pt x="4604" y="8273"/>
                    </a:lnTo>
                    <a:cubicBezTo>
                      <a:pt x="4604" y="8273"/>
                      <a:pt x="4571" y="8306"/>
                      <a:pt x="4537" y="8340"/>
                    </a:cubicBezTo>
                    <a:lnTo>
                      <a:pt x="4437" y="8373"/>
                    </a:lnTo>
                    <a:lnTo>
                      <a:pt x="4404" y="8373"/>
                    </a:lnTo>
                    <a:lnTo>
                      <a:pt x="4104" y="8406"/>
                    </a:lnTo>
                    <a:lnTo>
                      <a:pt x="4004" y="8440"/>
                    </a:lnTo>
                    <a:lnTo>
                      <a:pt x="3970" y="8573"/>
                    </a:lnTo>
                    <a:lnTo>
                      <a:pt x="3937" y="8773"/>
                    </a:lnTo>
                    <a:lnTo>
                      <a:pt x="3937" y="8840"/>
                    </a:lnTo>
                    <a:lnTo>
                      <a:pt x="3970" y="8940"/>
                    </a:lnTo>
                    <a:cubicBezTo>
                      <a:pt x="3970" y="8973"/>
                      <a:pt x="3970" y="8973"/>
                      <a:pt x="3970" y="9007"/>
                    </a:cubicBezTo>
                    <a:lnTo>
                      <a:pt x="3970" y="9240"/>
                    </a:lnTo>
                    <a:lnTo>
                      <a:pt x="4204" y="9240"/>
                    </a:lnTo>
                    <a:cubicBezTo>
                      <a:pt x="4237" y="9240"/>
                      <a:pt x="4237" y="9274"/>
                      <a:pt x="4237" y="9307"/>
                    </a:cubicBezTo>
                    <a:lnTo>
                      <a:pt x="4237" y="9340"/>
                    </a:lnTo>
                    <a:cubicBezTo>
                      <a:pt x="4270" y="9374"/>
                      <a:pt x="4270" y="9374"/>
                      <a:pt x="4237" y="9374"/>
                    </a:cubicBezTo>
                    <a:lnTo>
                      <a:pt x="4237" y="9440"/>
                    </a:lnTo>
                    <a:cubicBezTo>
                      <a:pt x="4270" y="9440"/>
                      <a:pt x="4270" y="9474"/>
                      <a:pt x="4237" y="9474"/>
                    </a:cubicBezTo>
                    <a:lnTo>
                      <a:pt x="4237" y="9540"/>
                    </a:lnTo>
                    <a:lnTo>
                      <a:pt x="4204" y="9674"/>
                    </a:lnTo>
                    <a:lnTo>
                      <a:pt x="4204" y="9741"/>
                    </a:lnTo>
                    <a:lnTo>
                      <a:pt x="4204" y="9807"/>
                    </a:lnTo>
                    <a:cubicBezTo>
                      <a:pt x="4237" y="9807"/>
                      <a:pt x="4237" y="9841"/>
                      <a:pt x="4204" y="9841"/>
                    </a:cubicBezTo>
                    <a:lnTo>
                      <a:pt x="4204" y="9907"/>
                    </a:lnTo>
                    <a:cubicBezTo>
                      <a:pt x="4204" y="9941"/>
                      <a:pt x="4204" y="9974"/>
                      <a:pt x="4170" y="9974"/>
                    </a:cubicBezTo>
                    <a:lnTo>
                      <a:pt x="4137" y="10007"/>
                    </a:lnTo>
                    <a:lnTo>
                      <a:pt x="3870" y="10107"/>
                    </a:lnTo>
                    <a:lnTo>
                      <a:pt x="3637" y="10174"/>
                    </a:lnTo>
                    <a:lnTo>
                      <a:pt x="3570" y="10208"/>
                    </a:lnTo>
                    <a:lnTo>
                      <a:pt x="3603" y="10308"/>
                    </a:lnTo>
                    <a:cubicBezTo>
                      <a:pt x="3603" y="10308"/>
                      <a:pt x="3603" y="10308"/>
                      <a:pt x="3603" y="10341"/>
                    </a:cubicBezTo>
                    <a:lnTo>
                      <a:pt x="3603" y="10508"/>
                    </a:lnTo>
                    <a:lnTo>
                      <a:pt x="3570" y="10775"/>
                    </a:lnTo>
                    <a:lnTo>
                      <a:pt x="3570" y="10808"/>
                    </a:lnTo>
                    <a:lnTo>
                      <a:pt x="3503" y="11008"/>
                    </a:lnTo>
                    <a:lnTo>
                      <a:pt x="3370" y="11242"/>
                    </a:lnTo>
                    <a:lnTo>
                      <a:pt x="3303" y="11275"/>
                    </a:lnTo>
                    <a:lnTo>
                      <a:pt x="3136" y="11442"/>
                    </a:lnTo>
                    <a:lnTo>
                      <a:pt x="3136" y="11508"/>
                    </a:lnTo>
                    <a:lnTo>
                      <a:pt x="3136" y="11575"/>
                    </a:lnTo>
                    <a:cubicBezTo>
                      <a:pt x="3136" y="11575"/>
                      <a:pt x="3136" y="11575"/>
                      <a:pt x="3136" y="11609"/>
                    </a:cubicBezTo>
                    <a:lnTo>
                      <a:pt x="3136" y="11709"/>
                    </a:lnTo>
                    <a:lnTo>
                      <a:pt x="3136" y="11775"/>
                    </a:lnTo>
                    <a:cubicBezTo>
                      <a:pt x="3136" y="11775"/>
                      <a:pt x="3136" y="11809"/>
                      <a:pt x="3103" y="11809"/>
                    </a:cubicBezTo>
                    <a:lnTo>
                      <a:pt x="3036" y="11875"/>
                    </a:lnTo>
                    <a:lnTo>
                      <a:pt x="3003" y="11875"/>
                    </a:lnTo>
                    <a:lnTo>
                      <a:pt x="2903" y="11909"/>
                    </a:lnTo>
                    <a:lnTo>
                      <a:pt x="2836" y="11909"/>
                    </a:lnTo>
                    <a:lnTo>
                      <a:pt x="2769" y="11875"/>
                    </a:lnTo>
                    <a:lnTo>
                      <a:pt x="2736" y="11875"/>
                    </a:lnTo>
                    <a:lnTo>
                      <a:pt x="2336" y="11609"/>
                    </a:lnTo>
                    <a:lnTo>
                      <a:pt x="2236" y="11609"/>
                    </a:lnTo>
                    <a:lnTo>
                      <a:pt x="1669" y="11842"/>
                    </a:lnTo>
                    <a:lnTo>
                      <a:pt x="1669" y="11875"/>
                    </a:lnTo>
                    <a:lnTo>
                      <a:pt x="1602" y="12176"/>
                    </a:lnTo>
                    <a:lnTo>
                      <a:pt x="1602" y="12276"/>
                    </a:lnTo>
                    <a:lnTo>
                      <a:pt x="1635" y="12309"/>
                    </a:lnTo>
                    <a:lnTo>
                      <a:pt x="1635" y="12342"/>
                    </a:lnTo>
                    <a:lnTo>
                      <a:pt x="1669" y="12409"/>
                    </a:lnTo>
                    <a:cubicBezTo>
                      <a:pt x="1669" y="12409"/>
                      <a:pt x="1669" y="12409"/>
                      <a:pt x="1669" y="12442"/>
                    </a:cubicBezTo>
                    <a:lnTo>
                      <a:pt x="1669" y="12576"/>
                    </a:lnTo>
                    <a:lnTo>
                      <a:pt x="1635" y="12776"/>
                    </a:lnTo>
                    <a:cubicBezTo>
                      <a:pt x="1635" y="12776"/>
                      <a:pt x="1602" y="12776"/>
                      <a:pt x="1602" y="12809"/>
                    </a:cubicBezTo>
                    <a:lnTo>
                      <a:pt x="1569" y="12843"/>
                    </a:lnTo>
                    <a:lnTo>
                      <a:pt x="1368" y="12976"/>
                    </a:lnTo>
                    <a:lnTo>
                      <a:pt x="1335" y="12976"/>
                    </a:lnTo>
                    <a:lnTo>
                      <a:pt x="1268" y="13010"/>
                    </a:lnTo>
                    <a:lnTo>
                      <a:pt x="1235" y="13010"/>
                    </a:lnTo>
                    <a:lnTo>
                      <a:pt x="835" y="13376"/>
                    </a:lnTo>
                    <a:lnTo>
                      <a:pt x="735" y="13410"/>
                    </a:lnTo>
                    <a:lnTo>
                      <a:pt x="668" y="13443"/>
                    </a:lnTo>
                    <a:lnTo>
                      <a:pt x="601" y="13477"/>
                    </a:lnTo>
                    <a:lnTo>
                      <a:pt x="534" y="13543"/>
                    </a:lnTo>
                    <a:lnTo>
                      <a:pt x="301" y="13677"/>
                    </a:lnTo>
                    <a:lnTo>
                      <a:pt x="268" y="13710"/>
                    </a:lnTo>
                    <a:lnTo>
                      <a:pt x="268" y="13843"/>
                    </a:lnTo>
                    <a:lnTo>
                      <a:pt x="268" y="13944"/>
                    </a:lnTo>
                    <a:lnTo>
                      <a:pt x="334" y="13910"/>
                    </a:lnTo>
                    <a:lnTo>
                      <a:pt x="501" y="13910"/>
                    </a:lnTo>
                    <a:lnTo>
                      <a:pt x="534" y="13944"/>
                    </a:lnTo>
                    <a:cubicBezTo>
                      <a:pt x="534" y="13944"/>
                      <a:pt x="568" y="13977"/>
                      <a:pt x="568" y="13977"/>
                    </a:cubicBezTo>
                    <a:lnTo>
                      <a:pt x="568" y="14044"/>
                    </a:lnTo>
                    <a:lnTo>
                      <a:pt x="568" y="14077"/>
                    </a:lnTo>
                    <a:lnTo>
                      <a:pt x="568" y="14244"/>
                    </a:lnTo>
                    <a:cubicBezTo>
                      <a:pt x="568" y="14244"/>
                      <a:pt x="568" y="14244"/>
                      <a:pt x="568" y="14277"/>
                    </a:cubicBezTo>
                    <a:lnTo>
                      <a:pt x="568" y="14344"/>
                    </a:lnTo>
                    <a:lnTo>
                      <a:pt x="468" y="14577"/>
                    </a:lnTo>
                    <a:lnTo>
                      <a:pt x="468" y="14677"/>
                    </a:lnTo>
                    <a:lnTo>
                      <a:pt x="468" y="14777"/>
                    </a:lnTo>
                    <a:cubicBezTo>
                      <a:pt x="468" y="14777"/>
                      <a:pt x="468" y="14777"/>
                      <a:pt x="468" y="14811"/>
                    </a:cubicBezTo>
                    <a:lnTo>
                      <a:pt x="434" y="14878"/>
                    </a:lnTo>
                    <a:cubicBezTo>
                      <a:pt x="434" y="14878"/>
                      <a:pt x="434" y="14878"/>
                      <a:pt x="434" y="14911"/>
                    </a:cubicBezTo>
                    <a:lnTo>
                      <a:pt x="301" y="15044"/>
                    </a:lnTo>
                    <a:lnTo>
                      <a:pt x="201" y="15178"/>
                    </a:lnTo>
                    <a:lnTo>
                      <a:pt x="168" y="15211"/>
                    </a:lnTo>
                    <a:lnTo>
                      <a:pt x="134" y="15211"/>
                    </a:lnTo>
                    <a:lnTo>
                      <a:pt x="34" y="15278"/>
                    </a:lnTo>
                    <a:lnTo>
                      <a:pt x="1" y="15311"/>
                    </a:lnTo>
                    <a:lnTo>
                      <a:pt x="1" y="15311"/>
                    </a:lnTo>
                    <a:lnTo>
                      <a:pt x="201" y="15278"/>
                    </a:lnTo>
                    <a:lnTo>
                      <a:pt x="301" y="15244"/>
                    </a:lnTo>
                    <a:lnTo>
                      <a:pt x="401" y="15244"/>
                    </a:lnTo>
                    <a:lnTo>
                      <a:pt x="601" y="15211"/>
                    </a:lnTo>
                    <a:lnTo>
                      <a:pt x="701" y="15078"/>
                    </a:lnTo>
                    <a:lnTo>
                      <a:pt x="735" y="15078"/>
                    </a:lnTo>
                    <a:lnTo>
                      <a:pt x="835" y="15044"/>
                    </a:lnTo>
                    <a:lnTo>
                      <a:pt x="1468" y="15044"/>
                    </a:lnTo>
                    <a:lnTo>
                      <a:pt x="1602" y="15111"/>
                    </a:lnTo>
                    <a:lnTo>
                      <a:pt x="1635" y="15111"/>
                    </a:lnTo>
                    <a:lnTo>
                      <a:pt x="1735" y="15178"/>
                    </a:lnTo>
                    <a:lnTo>
                      <a:pt x="1769" y="15211"/>
                    </a:lnTo>
                    <a:lnTo>
                      <a:pt x="1835" y="15211"/>
                    </a:lnTo>
                    <a:lnTo>
                      <a:pt x="2136" y="15244"/>
                    </a:lnTo>
                    <a:lnTo>
                      <a:pt x="2169" y="15244"/>
                    </a:lnTo>
                    <a:lnTo>
                      <a:pt x="2202" y="15278"/>
                    </a:lnTo>
                    <a:lnTo>
                      <a:pt x="2302" y="15278"/>
                    </a:lnTo>
                    <a:lnTo>
                      <a:pt x="3437" y="15144"/>
                    </a:lnTo>
                    <a:lnTo>
                      <a:pt x="3703" y="14944"/>
                    </a:lnTo>
                    <a:lnTo>
                      <a:pt x="3937" y="14878"/>
                    </a:lnTo>
                    <a:lnTo>
                      <a:pt x="4237" y="14811"/>
                    </a:lnTo>
                    <a:lnTo>
                      <a:pt x="4237" y="14777"/>
                    </a:lnTo>
                    <a:cubicBezTo>
                      <a:pt x="4237" y="14744"/>
                      <a:pt x="4237" y="14744"/>
                      <a:pt x="4237" y="14744"/>
                    </a:cubicBezTo>
                    <a:lnTo>
                      <a:pt x="4237" y="14711"/>
                    </a:lnTo>
                    <a:lnTo>
                      <a:pt x="4270" y="14677"/>
                    </a:lnTo>
                    <a:lnTo>
                      <a:pt x="4771" y="14677"/>
                    </a:lnTo>
                    <a:cubicBezTo>
                      <a:pt x="4804" y="14677"/>
                      <a:pt x="4838" y="14711"/>
                      <a:pt x="4838" y="14744"/>
                    </a:cubicBezTo>
                    <a:lnTo>
                      <a:pt x="4904" y="14844"/>
                    </a:lnTo>
                    <a:lnTo>
                      <a:pt x="4971" y="14878"/>
                    </a:lnTo>
                    <a:lnTo>
                      <a:pt x="5004" y="14878"/>
                    </a:lnTo>
                    <a:lnTo>
                      <a:pt x="5038" y="14944"/>
                    </a:lnTo>
                    <a:lnTo>
                      <a:pt x="5138" y="15178"/>
                    </a:lnTo>
                    <a:cubicBezTo>
                      <a:pt x="5138" y="15178"/>
                      <a:pt x="5138" y="15178"/>
                      <a:pt x="5138" y="15211"/>
                    </a:cubicBezTo>
                    <a:lnTo>
                      <a:pt x="5171" y="15345"/>
                    </a:lnTo>
                    <a:lnTo>
                      <a:pt x="5238" y="15511"/>
                    </a:lnTo>
                    <a:cubicBezTo>
                      <a:pt x="5238" y="15545"/>
                      <a:pt x="5238" y="15578"/>
                      <a:pt x="5238" y="15578"/>
                    </a:cubicBezTo>
                    <a:lnTo>
                      <a:pt x="5204" y="15711"/>
                    </a:lnTo>
                    <a:cubicBezTo>
                      <a:pt x="5171" y="15745"/>
                      <a:pt x="5171" y="15745"/>
                      <a:pt x="5171" y="15745"/>
                    </a:cubicBezTo>
                    <a:lnTo>
                      <a:pt x="5104" y="15812"/>
                    </a:lnTo>
                    <a:lnTo>
                      <a:pt x="5004" y="15912"/>
                    </a:lnTo>
                    <a:lnTo>
                      <a:pt x="4804" y="16345"/>
                    </a:lnTo>
                    <a:lnTo>
                      <a:pt x="4737" y="16512"/>
                    </a:lnTo>
                    <a:lnTo>
                      <a:pt x="4737" y="16612"/>
                    </a:lnTo>
                    <a:lnTo>
                      <a:pt x="4838" y="16812"/>
                    </a:lnTo>
                    <a:cubicBezTo>
                      <a:pt x="4838" y="16846"/>
                      <a:pt x="4838" y="16846"/>
                      <a:pt x="4838" y="16846"/>
                    </a:cubicBezTo>
                    <a:lnTo>
                      <a:pt x="4838" y="17046"/>
                    </a:lnTo>
                    <a:lnTo>
                      <a:pt x="4871" y="17112"/>
                    </a:lnTo>
                    <a:lnTo>
                      <a:pt x="4971" y="17279"/>
                    </a:lnTo>
                    <a:lnTo>
                      <a:pt x="5004" y="17413"/>
                    </a:lnTo>
                    <a:lnTo>
                      <a:pt x="5004" y="17446"/>
                    </a:lnTo>
                    <a:lnTo>
                      <a:pt x="5004" y="17546"/>
                    </a:lnTo>
                    <a:cubicBezTo>
                      <a:pt x="5004" y="17546"/>
                      <a:pt x="5004" y="17546"/>
                      <a:pt x="5004" y="17579"/>
                    </a:cubicBezTo>
                    <a:lnTo>
                      <a:pt x="4804" y="18080"/>
                    </a:lnTo>
                    <a:lnTo>
                      <a:pt x="4804" y="18180"/>
                    </a:lnTo>
                    <a:lnTo>
                      <a:pt x="4838" y="18213"/>
                    </a:lnTo>
                    <a:cubicBezTo>
                      <a:pt x="4838" y="18247"/>
                      <a:pt x="4838" y="18247"/>
                      <a:pt x="4838" y="18280"/>
                    </a:cubicBezTo>
                    <a:lnTo>
                      <a:pt x="4838" y="18380"/>
                    </a:lnTo>
                    <a:lnTo>
                      <a:pt x="4904" y="18313"/>
                    </a:lnTo>
                    <a:lnTo>
                      <a:pt x="4938" y="18313"/>
                    </a:lnTo>
                    <a:lnTo>
                      <a:pt x="5104" y="18213"/>
                    </a:lnTo>
                    <a:lnTo>
                      <a:pt x="5204" y="18113"/>
                    </a:lnTo>
                    <a:lnTo>
                      <a:pt x="5505" y="17713"/>
                    </a:lnTo>
                    <a:lnTo>
                      <a:pt x="5638" y="17646"/>
                    </a:lnTo>
                    <a:lnTo>
                      <a:pt x="5738" y="17646"/>
                    </a:lnTo>
                    <a:lnTo>
                      <a:pt x="5872" y="17613"/>
                    </a:lnTo>
                    <a:lnTo>
                      <a:pt x="5972" y="17613"/>
                    </a:lnTo>
                    <a:lnTo>
                      <a:pt x="6105" y="17646"/>
                    </a:lnTo>
                    <a:lnTo>
                      <a:pt x="6205" y="17646"/>
                    </a:lnTo>
                    <a:cubicBezTo>
                      <a:pt x="6239" y="17646"/>
                      <a:pt x="6239" y="17646"/>
                      <a:pt x="6272" y="17680"/>
                    </a:cubicBezTo>
                    <a:lnTo>
                      <a:pt x="6305" y="17713"/>
                    </a:lnTo>
                    <a:cubicBezTo>
                      <a:pt x="6305" y="17713"/>
                      <a:pt x="6339" y="17746"/>
                      <a:pt x="6339" y="17780"/>
                    </a:cubicBezTo>
                    <a:lnTo>
                      <a:pt x="6339" y="17813"/>
                    </a:lnTo>
                    <a:cubicBezTo>
                      <a:pt x="6339" y="17813"/>
                      <a:pt x="6339" y="17846"/>
                      <a:pt x="6339" y="17846"/>
                    </a:cubicBezTo>
                    <a:lnTo>
                      <a:pt x="6339" y="17880"/>
                    </a:lnTo>
                    <a:lnTo>
                      <a:pt x="6339" y="17946"/>
                    </a:lnTo>
                    <a:lnTo>
                      <a:pt x="6272" y="18313"/>
                    </a:lnTo>
                    <a:lnTo>
                      <a:pt x="6272" y="18347"/>
                    </a:lnTo>
                    <a:lnTo>
                      <a:pt x="6105" y="18614"/>
                    </a:lnTo>
                    <a:lnTo>
                      <a:pt x="6105" y="18747"/>
                    </a:lnTo>
                    <a:lnTo>
                      <a:pt x="6105" y="19047"/>
                    </a:lnTo>
                    <a:lnTo>
                      <a:pt x="6105" y="19081"/>
                    </a:lnTo>
                    <a:lnTo>
                      <a:pt x="6172" y="19314"/>
                    </a:lnTo>
                    <a:lnTo>
                      <a:pt x="6205" y="19548"/>
                    </a:lnTo>
                    <a:lnTo>
                      <a:pt x="6272" y="19748"/>
                    </a:lnTo>
                    <a:lnTo>
                      <a:pt x="6339" y="19881"/>
                    </a:lnTo>
                    <a:lnTo>
                      <a:pt x="6539" y="20148"/>
                    </a:lnTo>
                    <a:lnTo>
                      <a:pt x="6572" y="20248"/>
                    </a:lnTo>
                    <a:cubicBezTo>
                      <a:pt x="6572" y="20248"/>
                      <a:pt x="6572" y="20281"/>
                      <a:pt x="6572" y="20281"/>
                    </a:cubicBezTo>
                    <a:lnTo>
                      <a:pt x="6572" y="20348"/>
                    </a:lnTo>
                    <a:lnTo>
                      <a:pt x="6572" y="20515"/>
                    </a:lnTo>
                    <a:lnTo>
                      <a:pt x="6672" y="21015"/>
                    </a:lnTo>
                    <a:lnTo>
                      <a:pt x="6806" y="21182"/>
                    </a:lnTo>
                    <a:cubicBezTo>
                      <a:pt x="6806" y="21182"/>
                      <a:pt x="6806" y="21182"/>
                      <a:pt x="6806" y="21215"/>
                    </a:cubicBezTo>
                    <a:lnTo>
                      <a:pt x="6839" y="21349"/>
                    </a:lnTo>
                    <a:cubicBezTo>
                      <a:pt x="6839" y="21382"/>
                      <a:pt x="6839" y="21382"/>
                      <a:pt x="6839" y="21416"/>
                    </a:cubicBezTo>
                    <a:lnTo>
                      <a:pt x="6839" y="21449"/>
                    </a:lnTo>
                    <a:lnTo>
                      <a:pt x="6972" y="21549"/>
                    </a:lnTo>
                    <a:lnTo>
                      <a:pt x="7039" y="21616"/>
                    </a:lnTo>
                    <a:lnTo>
                      <a:pt x="7239" y="21649"/>
                    </a:lnTo>
                    <a:lnTo>
                      <a:pt x="7373" y="21716"/>
                    </a:lnTo>
                    <a:lnTo>
                      <a:pt x="7473" y="21716"/>
                    </a:lnTo>
                    <a:lnTo>
                      <a:pt x="7606" y="21782"/>
                    </a:lnTo>
                    <a:lnTo>
                      <a:pt x="7640" y="21849"/>
                    </a:lnTo>
                    <a:lnTo>
                      <a:pt x="7673" y="21883"/>
                    </a:lnTo>
                    <a:cubicBezTo>
                      <a:pt x="7706" y="21883"/>
                      <a:pt x="7706" y="21916"/>
                      <a:pt x="7706" y="21916"/>
                    </a:cubicBezTo>
                    <a:lnTo>
                      <a:pt x="7706" y="21949"/>
                    </a:lnTo>
                    <a:lnTo>
                      <a:pt x="7706" y="21983"/>
                    </a:lnTo>
                    <a:lnTo>
                      <a:pt x="7740" y="22049"/>
                    </a:lnTo>
                    <a:lnTo>
                      <a:pt x="7840" y="22116"/>
                    </a:lnTo>
                    <a:lnTo>
                      <a:pt x="7906" y="22216"/>
                    </a:lnTo>
                    <a:lnTo>
                      <a:pt x="7940" y="22216"/>
                    </a:lnTo>
                    <a:lnTo>
                      <a:pt x="8073" y="22183"/>
                    </a:lnTo>
                    <a:cubicBezTo>
                      <a:pt x="8090" y="22166"/>
                      <a:pt x="8098" y="22158"/>
                      <a:pt x="8107" y="22158"/>
                    </a:cubicBezTo>
                    <a:cubicBezTo>
                      <a:pt x="8115" y="22158"/>
                      <a:pt x="8123" y="22166"/>
                      <a:pt x="8140" y="22183"/>
                    </a:cubicBezTo>
                    <a:cubicBezTo>
                      <a:pt x="8173" y="22183"/>
                      <a:pt x="8173" y="22216"/>
                      <a:pt x="8173" y="22249"/>
                    </a:cubicBezTo>
                    <a:lnTo>
                      <a:pt x="8240" y="22750"/>
                    </a:lnTo>
                    <a:cubicBezTo>
                      <a:pt x="8240" y="22750"/>
                      <a:pt x="8240" y="22750"/>
                      <a:pt x="8240" y="22783"/>
                    </a:cubicBezTo>
                    <a:lnTo>
                      <a:pt x="8240" y="22817"/>
                    </a:lnTo>
                    <a:lnTo>
                      <a:pt x="8240" y="23017"/>
                    </a:lnTo>
                    <a:lnTo>
                      <a:pt x="8240" y="23117"/>
                    </a:lnTo>
                    <a:cubicBezTo>
                      <a:pt x="8240" y="23150"/>
                      <a:pt x="8240" y="23150"/>
                      <a:pt x="8240" y="23150"/>
                    </a:cubicBezTo>
                    <a:lnTo>
                      <a:pt x="8006" y="23550"/>
                    </a:lnTo>
                    <a:lnTo>
                      <a:pt x="7940" y="23650"/>
                    </a:lnTo>
                    <a:lnTo>
                      <a:pt x="7873" y="23717"/>
                    </a:lnTo>
                    <a:cubicBezTo>
                      <a:pt x="7840" y="23751"/>
                      <a:pt x="7840" y="23751"/>
                      <a:pt x="7840" y="23751"/>
                    </a:cubicBezTo>
                    <a:lnTo>
                      <a:pt x="7539" y="23751"/>
                    </a:lnTo>
                    <a:lnTo>
                      <a:pt x="7473" y="23817"/>
                    </a:lnTo>
                    <a:lnTo>
                      <a:pt x="7406" y="23884"/>
                    </a:lnTo>
                    <a:lnTo>
                      <a:pt x="7339" y="23951"/>
                    </a:lnTo>
                    <a:lnTo>
                      <a:pt x="7439" y="23951"/>
                    </a:lnTo>
                    <a:cubicBezTo>
                      <a:pt x="7473" y="23951"/>
                      <a:pt x="7506" y="23951"/>
                      <a:pt x="7506" y="23984"/>
                    </a:cubicBezTo>
                    <a:lnTo>
                      <a:pt x="7539" y="24017"/>
                    </a:lnTo>
                    <a:lnTo>
                      <a:pt x="7606" y="24084"/>
                    </a:lnTo>
                    <a:cubicBezTo>
                      <a:pt x="7606" y="24084"/>
                      <a:pt x="7606" y="24117"/>
                      <a:pt x="7606" y="24117"/>
                    </a:cubicBezTo>
                    <a:lnTo>
                      <a:pt x="7606" y="24284"/>
                    </a:lnTo>
                    <a:lnTo>
                      <a:pt x="7640" y="24318"/>
                    </a:lnTo>
                    <a:lnTo>
                      <a:pt x="7673" y="24384"/>
                    </a:lnTo>
                    <a:cubicBezTo>
                      <a:pt x="7673" y="24418"/>
                      <a:pt x="7673" y="24418"/>
                      <a:pt x="7673" y="24418"/>
                    </a:cubicBezTo>
                    <a:lnTo>
                      <a:pt x="7706" y="24451"/>
                    </a:lnTo>
                    <a:cubicBezTo>
                      <a:pt x="7706" y="24451"/>
                      <a:pt x="7706" y="24484"/>
                      <a:pt x="7706" y="24484"/>
                    </a:cubicBezTo>
                    <a:lnTo>
                      <a:pt x="7740" y="24651"/>
                    </a:lnTo>
                    <a:lnTo>
                      <a:pt x="7940" y="25085"/>
                    </a:lnTo>
                    <a:cubicBezTo>
                      <a:pt x="7940" y="25085"/>
                      <a:pt x="7940" y="25118"/>
                      <a:pt x="7940" y="25118"/>
                    </a:cubicBezTo>
                    <a:lnTo>
                      <a:pt x="7940" y="25619"/>
                    </a:lnTo>
                    <a:cubicBezTo>
                      <a:pt x="7940" y="25619"/>
                      <a:pt x="7940" y="25619"/>
                      <a:pt x="7940" y="25652"/>
                    </a:cubicBezTo>
                    <a:lnTo>
                      <a:pt x="7906" y="25752"/>
                    </a:lnTo>
                    <a:lnTo>
                      <a:pt x="7906" y="25919"/>
                    </a:lnTo>
                    <a:lnTo>
                      <a:pt x="7940" y="25985"/>
                    </a:lnTo>
                    <a:lnTo>
                      <a:pt x="7973" y="26019"/>
                    </a:lnTo>
                    <a:lnTo>
                      <a:pt x="8006" y="26052"/>
                    </a:lnTo>
                    <a:lnTo>
                      <a:pt x="8173" y="26052"/>
                    </a:lnTo>
                    <a:lnTo>
                      <a:pt x="8207" y="26086"/>
                    </a:lnTo>
                    <a:cubicBezTo>
                      <a:pt x="8207" y="26086"/>
                      <a:pt x="8240" y="26086"/>
                      <a:pt x="8240" y="26119"/>
                    </a:cubicBezTo>
                    <a:lnTo>
                      <a:pt x="8273" y="26152"/>
                    </a:lnTo>
                    <a:cubicBezTo>
                      <a:pt x="8273" y="26186"/>
                      <a:pt x="8273" y="26186"/>
                      <a:pt x="8273" y="26186"/>
                    </a:cubicBezTo>
                    <a:cubicBezTo>
                      <a:pt x="8273" y="26219"/>
                      <a:pt x="8273" y="26219"/>
                      <a:pt x="8273" y="26252"/>
                    </a:cubicBezTo>
                    <a:lnTo>
                      <a:pt x="8240" y="26386"/>
                    </a:lnTo>
                    <a:lnTo>
                      <a:pt x="8240" y="26686"/>
                    </a:lnTo>
                    <a:lnTo>
                      <a:pt x="8240" y="26753"/>
                    </a:lnTo>
                    <a:lnTo>
                      <a:pt x="8340" y="27020"/>
                    </a:lnTo>
                    <a:lnTo>
                      <a:pt x="8340" y="27053"/>
                    </a:lnTo>
                    <a:lnTo>
                      <a:pt x="8373" y="27286"/>
                    </a:lnTo>
                    <a:lnTo>
                      <a:pt x="8407" y="27353"/>
                    </a:lnTo>
                    <a:lnTo>
                      <a:pt x="8440" y="27320"/>
                    </a:lnTo>
                    <a:cubicBezTo>
                      <a:pt x="8440" y="27286"/>
                      <a:pt x="8473" y="27253"/>
                      <a:pt x="8507" y="27253"/>
                    </a:cubicBezTo>
                    <a:lnTo>
                      <a:pt x="8674" y="27186"/>
                    </a:lnTo>
                    <a:lnTo>
                      <a:pt x="8707" y="27120"/>
                    </a:lnTo>
                    <a:lnTo>
                      <a:pt x="8740" y="27120"/>
                    </a:lnTo>
                    <a:lnTo>
                      <a:pt x="8774" y="27086"/>
                    </a:lnTo>
                    <a:lnTo>
                      <a:pt x="8840" y="27053"/>
                    </a:lnTo>
                    <a:lnTo>
                      <a:pt x="9007" y="27053"/>
                    </a:lnTo>
                    <a:lnTo>
                      <a:pt x="9107" y="27120"/>
                    </a:lnTo>
                    <a:lnTo>
                      <a:pt x="9541" y="27120"/>
                    </a:lnTo>
                    <a:lnTo>
                      <a:pt x="9641" y="27153"/>
                    </a:lnTo>
                    <a:lnTo>
                      <a:pt x="10608" y="27220"/>
                    </a:lnTo>
                    <a:lnTo>
                      <a:pt x="10942" y="27253"/>
                    </a:lnTo>
                    <a:lnTo>
                      <a:pt x="11275" y="27386"/>
                    </a:lnTo>
                    <a:lnTo>
                      <a:pt x="11376" y="26886"/>
                    </a:lnTo>
                    <a:lnTo>
                      <a:pt x="11309" y="26953"/>
                    </a:lnTo>
                    <a:lnTo>
                      <a:pt x="11242" y="26953"/>
                    </a:lnTo>
                    <a:cubicBezTo>
                      <a:pt x="11209" y="26953"/>
                      <a:pt x="11175" y="26919"/>
                      <a:pt x="11142" y="26919"/>
                    </a:cubicBezTo>
                    <a:lnTo>
                      <a:pt x="11109" y="26853"/>
                    </a:lnTo>
                    <a:cubicBezTo>
                      <a:pt x="11109" y="26853"/>
                      <a:pt x="11109" y="26819"/>
                      <a:pt x="11109" y="26819"/>
                    </a:cubicBezTo>
                    <a:lnTo>
                      <a:pt x="11109" y="26786"/>
                    </a:lnTo>
                    <a:lnTo>
                      <a:pt x="10875" y="26886"/>
                    </a:lnTo>
                    <a:lnTo>
                      <a:pt x="10842" y="26886"/>
                    </a:lnTo>
                    <a:lnTo>
                      <a:pt x="10742" y="26919"/>
                    </a:lnTo>
                    <a:cubicBezTo>
                      <a:pt x="10708" y="26919"/>
                      <a:pt x="10675" y="26919"/>
                      <a:pt x="10642" y="26886"/>
                    </a:cubicBezTo>
                    <a:lnTo>
                      <a:pt x="10575" y="26853"/>
                    </a:lnTo>
                    <a:cubicBezTo>
                      <a:pt x="10575" y="26819"/>
                      <a:pt x="10542" y="26819"/>
                      <a:pt x="10542" y="26786"/>
                    </a:cubicBezTo>
                    <a:lnTo>
                      <a:pt x="10542" y="26653"/>
                    </a:lnTo>
                    <a:lnTo>
                      <a:pt x="10475" y="26686"/>
                    </a:lnTo>
                    <a:lnTo>
                      <a:pt x="10275" y="26786"/>
                    </a:lnTo>
                    <a:lnTo>
                      <a:pt x="10208" y="26786"/>
                    </a:lnTo>
                    <a:cubicBezTo>
                      <a:pt x="10175" y="26786"/>
                      <a:pt x="10141" y="26753"/>
                      <a:pt x="10141" y="26719"/>
                    </a:cubicBezTo>
                    <a:cubicBezTo>
                      <a:pt x="10108" y="26719"/>
                      <a:pt x="10108" y="26653"/>
                      <a:pt x="10141" y="26653"/>
                    </a:cubicBezTo>
                    <a:lnTo>
                      <a:pt x="10175" y="26553"/>
                    </a:lnTo>
                    <a:cubicBezTo>
                      <a:pt x="10175" y="26553"/>
                      <a:pt x="10175" y="26553"/>
                      <a:pt x="10208" y="26519"/>
                    </a:cubicBezTo>
                    <a:lnTo>
                      <a:pt x="10275" y="26452"/>
                    </a:lnTo>
                    <a:lnTo>
                      <a:pt x="10375" y="26352"/>
                    </a:lnTo>
                    <a:lnTo>
                      <a:pt x="10475" y="26319"/>
                    </a:lnTo>
                    <a:lnTo>
                      <a:pt x="10508" y="26319"/>
                    </a:lnTo>
                    <a:lnTo>
                      <a:pt x="10742" y="26252"/>
                    </a:lnTo>
                    <a:lnTo>
                      <a:pt x="10775" y="26252"/>
                    </a:lnTo>
                    <a:lnTo>
                      <a:pt x="10842" y="26186"/>
                    </a:lnTo>
                    <a:lnTo>
                      <a:pt x="10842" y="26119"/>
                    </a:lnTo>
                    <a:lnTo>
                      <a:pt x="10808" y="25852"/>
                    </a:lnTo>
                    <a:cubicBezTo>
                      <a:pt x="10775" y="25852"/>
                      <a:pt x="10775" y="25819"/>
                      <a:pt x="10808" y="25819"/>
                    </a:cubicBezTo>
                    <a:lnTo>
                      <a:pt x="10842" y="25652"/>
                    </a:lnTo>
                    <a:lnTo>
                      <a:pt x="10808" y="25619"/>
                    </a:lnTo>
                    <a:lnTo>
                      <a:pt x="10675" y="25452"/>
                    </a:lnTo>
                    <a:cubicBezTo>
                      <a:pt x="10642" y="25418"/>
                      <a:pt x="10642" y="25352"/>
                      <a:pt x="10675" y="25318"/>
                    </a:cubicBezTo>
                    <a:lnTo>
                      <a:pt x="10742" y="25252"/>
                    </a:lnTo>
                    <a:lnTo>
                      <a:pt x="10775" y="25185"/>
                    </a:lnTo>
                    <a:lnTo>
                      <a:pt x="10642" y="25185"/>
                    </a:lnTo>
                    <a:cubicBezTo>
                      <a:pt x="10642" y="25185"/>
                      <a:pt x="10608" y="25218"/>
                      <a:pt x="10575" y="25218"/>
                    </a:cubicBezTo>
                    <a:lnTo>
                      <a:pt x="10442" y="25218"/>
                    </a:lnTo>
                    <a:lnTo>
                      <a:pt x="10408" y="25285"/>
                    </a:lnTo>
                    <a:cubicBezTo>
                      <a:pt x="10375" y="25285"/>
                      <a:pt x="10375" y="25318"/>
                      <a:pt x="10341" y="25318"/>
                    </a:cubicBezTo>
                    <a:lnTo>
                      <a:pt x="10241" y="25352"/>
                    </a:lnTo>
                    <a:lnTo>
                      <a:pt x="10008" y="25352"/>
                    </a:lnTo>
                    <a:lnTo>
                      <a:pt x="9908" y="25285"/>
                    </a:lnTo>
                    <a:cubicBezTo>
                      <a:pt x="9908" y="25285"/>
                      <a:pt x="9874" y="25252"/>
                      <a:pt x="9874" y="25252"/>
                    </a:cubicBezTo>
                    <a:cubicBezTo>
                      <a:pt x="9874" y="25218"/>
                      <a:pt x="9874" y="25185"/>
                      <a:pt x="9874" y="25152"/>
                    </a:cubicBezTo>
                    <a:lnTo>
                      <a:pt x="9908" y="25118"/>
                    </a:lnTo>
                    <a:cubicBezTo>
                      <a:pt x="9941" y="25085"/>
                      <a:pt x="9941" y="25085"/>
                      <a:pt x="9975" y="25085"/>
                    </a:cubicBezTo>
                    <a:lnTo>
                      <a:pt x="10075" y="25018"/>
                    </a:lnTo>
                    <a:lnTo>
                      <a:pt x="10075" y="24985"/>
                    </a:lnTo>
                    <a:lnTo>
                      <a:pt x="10308" y="24785"/>
                    </a:lnTo>
                    <a:lnTo>
                      <a:pt x="10341" y="24785"/>
                    </a:lnTo>
                    <a:lnTo>
                      <a:pt x="10408" y="24751"/>
                    </a:lnTo>
                    <a:lnTo>
                      <a:pt x="10608" y="24718"/>
                    </a:lnTo>
                    <a:lnTo>
                      <a:pt x="10742" y="24618"/>
                    </a:lnTo>
                    <a:lnTo>
                      <a:pt x="10775" y="24618"/>
                    </a:lnTo>
                    <a:lnTo>
                      <a:pt x="11175" y="24484"/>
                    </a:lnTo>
                    <a:lnTo>
                      <a:pt x="11242" y="24451"/>
                    </a:lnTo>
                    <a:lnTo>
                      <a:pt x="11242" y="24384"/>
                    </a:lnTo>
                    <a:lnTo>
                      <a:pt x="11242" y="24351"/>
                    </a:lnTo>
                    <a:lnTo>
                      <a:pt x="11175" y="24284"/>
                    </a:lnTo>
                    <a:lnTo>
                      <a:pt x="11142" y="24184"/>
                    </a:lnTo>
                    <a:cubicBezTo>
                      <a:pt x="11142" y="24184"/>
                      <a:pt x="11142" y="24151"/>
                      <a:pt x="11142" y="24151"/>
                    </a:cubicBezTo>
                    <a:lnTo>
                      <a:pt x="11142" y="23984"/>
                    </a:lnTo>
                    <a:cubicBezTo>
                      <a:pt x="11142" y="23951"/>
                      <a:pt x="11142" y="23951"/>
                      <a:pt x="11142" y="23917"/>
                    </a:cubicBezTo>
                    <a:lnTo>
                      <a:pt x="11242" y="23784"/>
                    </a:lnTo>
                    <a:lnTo>
                      <a:pt x="11275" y="23751"/>
                    </a:lnTo>
                    <a:lnTo>
                      <a:pt x="11442" y="23650"/>
                    </a:lnTo>
                    <a:lnTo>
                      <a:pt x="11909" y="23450"/>
                    </a:lnTo>
                    <a:lnTo>
                      <a:pt x="12043" y="23450"/>
                    </a:lnTo>
                    <a:lnTo>
                      <a:pt x="12043" y="23417"/>
                    </a:lnTo>
                    <a:lnTo>
                      <a:pt x="12043" y="23250"/>
                    </a:lnTo>
                    <a:cubicBezTo>
                      <a:pt x="12043" y="23217"/>
                      <a:pt x="12043" y="23217"/>
                      <a:pt x="12043" y="23183"/>
                    </a:cubicBezTo>
                    <a:lnTo>
                      <a:pt x="12043" y="23150"/>
                    </a:lnTo>
                    <a:lnTo>
                      <a:pt x="12109" y="23083"/>
                    </a:lnTo>
                    <a:lnTo>
                      <a:pt x="12109" y="23050"/>
                    </a:lnTo>
                    <a:lnTo>
                      <a:pt x="11943" y="23017"/>
                    </a:lnTo>
                    <a:cubicBezTo>
                      <a:pt x="11909" y="22983"/>
                      <a:pt x="11876" y="22950"/>
                      <a:pt x="11876" y="22917"/>
                    </a:cubicBezTo>
                    <a:cubicBezTo>
                      <a:pt x="11876" y="22883"/>
                      <a:pt x="11909" y="22850"/>
                      <a:pt x="11909" y="22850"/>
                    </a:cubicBezTo>
                    <a:lnTo>
                      <a:pt x="11976" y="22783"/>
                    </a:lnTo>
                    <a:lnTo>
                      <a:pt x="11843" y="22683"/>
                    </a:lnTo>
                    <a:cubicBezTo>
                      <a:pt x="11843" y="22683"/>
                      <a:pt x="11843" y="22650"/>
                      <a:pt x="11843" y="22650"/>
                    </a:cubicBezTo>
                    <a:lnTo>
                      <a:pt x="11843" y="22583"/>
                    </a:lnTo>
                    <a:cubicBezTo>
                      <a:pt x="11809" y="22583"/>
                      <a:pt x="11809" y="22550"/>
                      <a:pt x="11843" y="22550"/>
                    </a:cubicBezTo>
                    <a:lnTo>
                      <a:pt x="11843" y="22350"/>
                    </a:lnTo>
                    <a:cubicBezTo>
                      <a:pt x="11809" y="22316"/>
                      <a:pt x="11809" y="22316"/>
                      <a:pt x="11843" y="22316"/>
                    </a:cubicBezTo>
                    <a:lnTo>
                      <a:pt x="11876" y="22216"/>
                    </a:lnTo>
                    <a:lnTo>
                      <a:pt x="11876" y="22183"/>
                    </a:lnTo>
                    <a:lnTo>
                      <a:pt x="11909" y="22116"/>
                    </a:lnTo>
                    <a:cubicBezTo>
                      <a:pt x="11943" y="22083"/>
                      <a:pt x="11943" y="22083"/>
                      <a:pt x="11976" y="22083"/>
                    </a:cubicBezTo>
                    <a:lnTo>
                      <a:pt x="12043" y="22049"/>
                    </a:lnTo>
                    <a:cubicBezTo>
                      <a:pt x="12055" y="22043"/>
                      <a:pt x="12066" y="22040"/>
                      <a:pt x="12076" y="22040"/>
                    </a:cubicBezTo>
                    <a:cubicBezTo>
                      <a:pt x="12121" y="22040"/>
                      <a:pt x="12143" y="22095"/>
                      <a:pt x="12143" y="22149"/>
                    </a:cubicBezTo>
                    <a:lnTo>
                      <a:pt x="12109" y="22416"/>
                    </a:lnTo>
                    <a:lnTo>
                      <a:pt x="12109" y="22450"/>
                    </a:lnTo>
                    <a:lnTo>
                      <a:pt x="12243" y="22650"/>
                    </a:lnTo>
                    <a:lnTo>
                      <a:pt x="12243" y="22683"/>
                    </a:lnTo>
                    <a:lnTo>
                      <a:pt x="12243" y="22716"/>
                    </a:lnTo>
                    <a:lnTo>
                      <a:pt x="12310" y="22716"/>
                    </a:lnTo>
                    <a:lnTo>
                      <a:pt x="12376" y="22750"/>
                    </a:lnTo>
                    <a:cubicBezTo>
                      <a:pt x="12410" y="22750"/>
                      <a:pt x="12410" y="22783"/>
                      <a:pt x="12410" y="22817"/>
                    </a:cubicBezTo>
                    <a:lnTo>
                      <a:pt x="12410" y="22850"/>
                    </a:lnTo>
                    <a:cubicBezTo>
                      <a:pt x="12410" y="22883"/>
                      <a:pt x="12410" y="22917"/>
                      <a:pt x="12376" y="22917"/>
                    </a:cubicBezTo>
                    <a:lnTo>
                      <a:pt x="12343" y="22950"/>
                    </a:lnTo>
                    <a:lnTo>
                      <a:pt x="12343" y="23017"/>
                    </a:lnTo>
                    <a:lnTo>
                      <a:pt x="12410" y="23017"/>
                    </a:lnTo>
                    <a:lnTo>
                      <a:pt x="12810" y="22917"/>
                    </a:lnTo>
                    <a:lnTo>
                      <a:pt x="12977" y="22817"/>
                    </a:lnTo>
                    <a:lnTo>
                      <a:pt x="13010" y="22783"/>
                    </a:lnTo>
                    <a:lnTo>
                      <a:pt x="13077" y="22550"/>
                    </a:lnTo>
                    <a:cubicBezTo>
                      <a:pt x="13077" y="22516"/>
                      <a:pt x="13077" y="22516"/>
                      <a:pt x="13110" y="22483"/>
                    </a:cubicBezTo>
                    <a:lnTo>
                      <a:pt x="13210" y="22450"/>
                    </a:lnTo>
                    <a:lnTo>
                      <a:pt x="13644" y="21883"/>
                    </a:lnTo>
                    <a:lnTo>
                      <a:pt x="13744" y="21749"/>
                    </a:lnTo>
                    <a:lnTo>
                      <a:pt x="13777" y="21749"/>
                    </a:lnTo>
                    <a:lnTo>
                      <a:pt x="13944" y="21649"/>
                    </a:lnTo>
                    <a:lnTo>
                      <a:pt x="13977" y="21616"/>
                    </a:lnTo>
                    <a:lnTo>
                      <a:pt x="13977" y="21549"/>
                    </a:lnTo>
                    <a:lnTo>
                      <a:pt x="13977" y="21349"/>
                    </a:lnTo>
                    <a:cubicBezTo>
                      <a:pt x="13977" y="21315"/>
                      <a:pt x="13977" y="21315"/>
                      <a:pt x="13977" y="21315"/>
                    </a:cubicBezTo>
                    <a:lnTo>
                      <a:pt x="14044" y="21182"/>
                    </a:lnTo>
                    <a:cubicBezTo>
                      <a:pt x="14011" y="21182"/>
                      <a:pt x="14011" y="21182"/>
                      <a:pt x="14044" y="21149"/>
                    </a:cubicBezTo>
                    <a:lnTo>
                      <a:pt x="14077" y="21082"/>
                    </a:lnTo>
                    <a:cubicBezTo>
                      <a:pt x="14111" y="21049"/>
                      <a:pt x="14144" y="21049"/>
                      <a:pt x="14178" y="21049"/>
                    </a:cubicBezTo>
                    <a:lnTo>
                      <a:pt x="14278" y="21049"/>
                    </a:lnTo>
                    <a:cubicBezTo>
                      <a:pt x="14278" y="21049"/>
                      <a:pt x="14278" y="21049"/>
                      <a:pt x="14311" y="21082"/>
                    </a:cubicBezTo>
                    <a:lnTo>
                      <a:pt x="14411" y="21182"/>
                    </a:lnTo>
                    <a:cubicBezTo>
                      <a:pt x="14411" y="21215"/>
                      <a:pt x="14411" y="21215"/>
                      <a:pt x="14411" y="21215"/>
                    </a:cubicBezTo>
                    <a:cubicBezTo>
                      <a:pt x="14435" y="21167"/>
                      <a:pt x="14478" y="21136"/>
                      <a:pt x="14525" y="21136"/>
                    </a:cubicBezTo>
                    <a:cubicBezTo>
                      <a:pt x="14542" y="21136"/>
                      <a:pt x="14560" y="21140"/>
                      <a:pt x="14578" y="21149"/>
                    </a:cubicBezTo>
                    <a:lnTo>
                      <a:pt x="14611" y="21182"/>
                    </a:lnTo>
                    <a:lnTo>
                      <a:pt x="14645" y="21182"/>
                    </a:lnTo>
                    <a:lnTo>
                      <a:pt x="14711" y="21282"/>
                    </a:lnTo>
                    <a:cubicBezTo>
                      <a:pt x="14711" y="21249"/>
                      <a:pt x="14711" y="21249"/>
                      <a:pt x="14711" y="21215"/>
                    </a:cubicBezTo>
                    <a:lnTo>
                      <a:pt x="14745" y="21115"/>
                    </a:lnTo>
                    <a:cubicBezTo>
                      <a:pt x="14768" y="21092"/>
                      <a:pt x="14792" y="21068"/>
                      <a:pt x="14815" y="21068"/>
                    </a:cubicBezTo>
                    <a:cubicBezTo>
                      <a:pt x="14825" y="21068"/>
                      <a:pt x="14835" y="21072"/>
                      <a:pt x="14845" y="21082"/>
                    </a:cubicBezTo>
                    <a:cubicBezTo>
                      <a:pt x="14845" y="21049"/>
                      <a:pt x="14878" y="21015"/>
                      <a:pt x="14878" y="21015"/>
                    </a:cubicBezTo>
                    <a:cubicBezTo>
                      <a:pt x="14911" y="20982"/>
                      <a:pt x="14945" y="20982"/>
                      <a:pt x="14978" y="20982"/>
                    </a:cubicBezTo>
                    <a:lnTo>
                      <a:pt x="15145" y="21049"/>
                    </a:lnTo>
                    <a:lnTo>
                      <a:pt x="15178" y="20982"/>
                    </a:lnTo>
                    <a:lnTo>
                      <a:pt x="15412" y="20982"/>
                    </a:lnTo>
                    <a:lnTo>
                      <a:pt x="15412" y="20915"/>
                    </a:lnTo>
                    <a:lnTo>
                      <a:pt x="15312" y="20882"/>
                    </a:lnTo>
                    <a:lnTo>
                      <a:pt x="14978" y="20815"/>
                    </a:lnTo>
                    <a:lnTo>
                      <a:pt x="14945" y="20815"/>
                    </a:lnTo>
                    <a:lnTo>
                      <a:pt x="14911" y="20782"/>
                    </a:lnTo>
                    <a:lnTo>
                      <a:pt x="14878" y="20782"/>
                    </a:lnTo>
                    <a:cubicBezTo>
                      <a:pt x="14878" y="20748"/>
                      <a:pt x="14845" y="20748"/>
                      <a:pt x="14845" y="20715"/>
                    </a:cubicBezTo>
                    <a:cubicBezTo>
                      <a:pt x="14845" y="20682"/>
                      <a:pt x="14878" y="20615"/>
                      <a:pt x="14911" y="20615"/>
                    </a:cubicBezTo>
                    <a:lnTo>
                      <a:pt x="14978" y="20582"/>
                    </a:lnTo>
                    <a:lnTo>
                      <a:pt x="15078" y="20582"/>
                    </a:lnTo>
                    <a:cubicBezTo>
                      <a:pt x="15112" y="20582"/>
                      <a:pt x="15112" y="20582"/>
                      <a:pt x="15112" y="20548"/>
                    </a:cubicBezTo>
                    <a:lnTo>
                      <a:pt x="15178" y="20482"/>
                    </a:lnTo>
                    <a:lnTo>
                      <a:pt x="15112" y="20448"/>
                    </a:lnTo>
                    <a:cubicBezTo>
                      <a:pt x="15078" y="20448"/>
                      <a:pt x="15045" y="20415"/>
                      <a:pt x="15078" y="20348"/>
                    </a:cubicBezTo>
                    <a:cubicBezTo>
                      <a:pt x="15045" y="20315"/>
                      <a:pt x="15078" y="20281"/>
                      <a:pt x="15112" y="20248"/>
                    </a:cubicBezTo>
                    <a:lnTo>
                      <a:pt x="15178" y="20248"/>
                    </a:lnTo>
                    <a:lnTo>
                      <a:pt x="15312" y="20215"/>
                    </a:lnTo>
                    <a:lnTo>
                      <a:pt x="15345" y="20148"/>
                    </a:lnTo>
                    <a:lnTo>
                      <a:pt x="15345" y="20048"/>
                    </a:lnTo>
                    <a:lnTo>
                      <a:pt x="15245" y="20015"/>
                    </a:lnTo>
                    <a:cubicBezTo>
                      <a:pt x="15212" y="20015"/>
                      <a:pt x="15178" y="19981"/>
                      <a:pt x="15178" y="19948"/>
                    </a:cubicBezTo>
                    <a:cubicBezTo>
                      <a:pt x="15162" y="19948"/>
                      <a:pt x="15153" y="19939"/>
                      <a:pt x="15153" y="19931"/>
                    </a:cubicBezTo>
                    <a:lnTo>
                      <a:pt x="15153" y="19931"/>
                    </a:lnTo>
                    <a:lnTo>
                      <a:pt x="14978" y="20048"/>
                    </a:lnTo>
                    <a:lnTo>
                      <a:pt x="14845" y="20081"/>
                    </a:lnTo>
                    <a:cubicBezTo>
                      <a:pt x="14845" y="20098"/>
                      <a:pt x="14828" y="20106"/>
                      <a:pt x="14811" y="20106"/>
                    </a:cubicBezTo>
                    <a:cubicBezTo>
                      <a:pt x="14795" y="20106"/>
                      <a:pt x="14778" y="20098"/>
                      <a:pt x="14778" y="20081"/>
                    </a:cubicBezTo>
                    <a:cubicBezTo>
                      <a:pt x="14745" y="20081"/>
                      <a:pt x="14711" y="20048"/>
                      <a:pt x="14711" y="20015"/>
                    </a:cubicBezTo>
                    <a:lnTo>
                      <a:pt x="14711" y="19981"/>
                    </a:lnTo>
                    <a:cubicBezTo>
                      <a:pt x="14711" y="19948"/>
                      <a:pt x="14711" y="19948"/>
                      <a:pt x="14711" y="19914"/>
                    </a:cubicBezTo>
                    <a:lnTo>
                      <a:pt x="14745" y="19881"/>
                    </a:lnTo>
                    <a:lnTo>
                      <a:pt x="14811" y="19748"/>
                    </a:lnTo>
                    <a:lnTo>
                      <a:pt x="14778" y="19681"/>
                    </a:lnTo>
                    <a:cubicBezTo>
                      <a:pt x="14778" y="19681"/>
                      <a:pt x="14778" y="19681"/>
                      <a:pt x="14778" y="19648"/>
                    </a:cubicBezTo>
                    <a:lnTo>
                      <a:pt x="14778" y="19614"/>
                    </a:lnTo>
                    <a:cubicBezTo>
                      <a:pt x="14778" y="19614"/>
                      <a:pt x="14778" y="19581"/>
                      <a:pt x="14778" y="19581"/>
                    </a:cubicBezTo>
                    <a:lnTo>
                      <a:pt x="14811" y="19514"/>
                    </a:lnTo>
                    <a:cubicBezTo>
                      <a:pt x="14811" y="19481"/>
                      <a:pt x="14811" y="19481"/>
                      <a:pt x="14811" y="19481"/>
                    </a:cubicBezTo>
                    <a:lnTo>
                      <a:pt x="14878" y="19381"/>
                    </a:lnTo>
                    <a:lnTo>
                      <a:pt x="14878" y="19314"/>
                    </a:lnTo>
                    <a:lnTo>
                      <a:pt x="14845" y="19314"/>
                    </a:lnTo>
                    <a:lnTo>
                      <a:pt x="14811" y="19281"/>
                    </a:lnTo>
                    <a:lnTo>
                      <a:pt x="14745" y="19214"/>
                    </a:lnTo>
                    <a:lnTo>
                      <a:pt x="14645" y="19014"/>
                    </a:lnTo>
                    <a:cubicBezTo>
                      <a:pt x="14645" y="18980"/>
                      <a:pt x="14645" y="18980"/>
                      <a:pt x="14645" y="18980"/>
                    </a:cubicBezTo>
                    <a:lnTo>
                      <a:pt x="14645" y="18880"/>
                    </a:lnTo>
                    <a:cubicBezTo>
                      <a:pt x="14645" y="18847"/>
                      <a:pt x="14645" y="18847"/>
                      <a:pt x="14645" y="18814"/>
                    </a:cubicBezTo>
                    <a:lnTo>
                      <a:pt x="14745" y="18714"/>
                    </a:lnTo>
                    <a:lnTo>
                      <a:pt x="14745" y="18614"/>
                    </a:lnTo>
                    <a:lnTo>
                      <a:pt x="14745" y="18447"/>
                    </a:lnTo>
                    <a:lnTo>
                      <a:pt x="14811" y="18213"/>
                    </a:lnTo>
                    <a:cubicBezTo>
                      <a:pt x="14811" y="18213"/>
                      <a:pt x="14811" y="18213"/>
                      <a:pt x="14845" y="18180"/>
                    </a:cubicBezTo>
                    <a:lnTo>
                      <a:pt x="14945" y="18080"/>
                    </a:lnTo>
                    <a:lnTo>
                      <a:pt x="15011" y="17980"/>
                    </a:lnTo>
                    <a:lnTo>
                      <a:pt x="15011" y="17946"/>
                    </a:lnTo>
                    <a:lnTo>
                      <a:pt x="15011" y="17913"/>
                    </a:lnTo>
                    <a:lnTo>
                      <a:pt x="15011" y="17880"/>
                    </a:lnTo>
                    <a:lnTo>
                      <a:pt x="14945" y="17846"/>
                    </a:lnTo>
                    <a:lnTo>
                      <a:pt x="14911" y="17846"/>
                    </a:lnTo>
                    <a:cubicBezTo>
                      <a:pt x="14878" y="17813"/>
                      <a:pt x="14878" y="17813"/>
                      <a:pt x="14845" y="17780"/>
                    </a:cubicBezTo>
                    <a:cubicBezTo>
                      <a:pt x="14811" y="17746"/>
                      <a:pt x="14811" y="17713"/>
                      <a:pt x="14811" y="17680"/>
                    </a:cubicBezTo>
                    <a:lnTo>
                      <a:pt x="14811" y="17546"/>
                    </a:lnTo>
                    <a:lnTo>
                      <a:pt x="14811" y="17479"/>
                    </a:lnTo>
                    <a:cubicBezTo>
                      <a:pt x="14778" y="17446"/>
                      <a:pt x="14778" y="17446"/>
                      <a:pt x="14811" y="17413"/>
                    </a:cubicBezTo>
                    <a:lnTo>
                      <a:pt x="14811" y="17379"/>
                    </a:lnTo>
                    <a:cubicBezTo>
                      <a:pt x="14811" y="17346"/>
                      <a:pt x="14811" y="17346"/>
                      <a:pt x="14845" y="17346"/>
                    </a:cubicBezTo>
                    <a:lnTo>
                      <a:pt x="14845" y="17313"/>
                    </a:lnTo>
                    <a:lnTo>
                      <a:pt x="14845" y="17246"/>
                    </a:lnTo>
                    <a:cubicBezTo>
                      <a:pt x="14845" y="17246"/>
                      <a:pt x="14845" y="17213"/>
                      <a:pt x="14845" y="17179"/>
                    </a:cubicBezTo>
                    <a:lnTo>
                      <a:pt x="14845" y="17146"/>
                    </a:lnTo>
                    <a:cubicBezTo>
                      <a:pt x="14845" y="17112"/>
                      <a:pt x="14845" y="17112"/>
                      <a:pt x="14878" y="17112"/>
                    </a:cubicBezTo>
                    <a:lnTo>
                      <a:pt x="15011" y="16946"/>
                    </a:lnTo>
                    <a:lnTo>
                      <a:pt x="15011" y="16846"/>
                    </a:lnTo>
                    <a:lnTo>
                      <a:pt x="14978" y="16779"/>
                    </a:lnTo>
                    <a:cubicBezTo>
                      <a:pt x="14978" y="16779"/>
                      <a:pt x="14978" y="16779"/>
                      <a:pt x="14978" y="16746"/>
                    </a:cubicBezTo>
                    <a:lnTo>
                      <a:pt x="14978" y="16712"/>
                    </a:lnTo>
                    <a:cubicBezTo>
                      <a:pt x="14978" y="16712"/>
                      <a:pt x="14978" y="16679"/>
                      <a:pt x="14978" y="16645"/>
                    </a:cubicBezTo>
                    <a:lnTo>
                      <a:pt x="15145" y="16412"/>
                    </a:lnTo>
                    <a:lnTo>
                      <a:pt x="15212" y="16279"/>
                    </a:lnTo>
                    <a:lnTo>
                      <a:pt x="15278" y="16178"/>
                    </a:lnTo>
                    <a:cubicBezTo>
                      <a:pt x="15278" y="16178"/>
                      <a:pt x="15278" y="16178"/>
                      <a:pt x="15312" y="16145"/>
                    </a:cubicBezTo>
                    <a:lnTo>
                      <a:pt x="15412" y="16078"/>
                    </a:lnTo>
                    <a:lnTo>
                      <a:pt x="15378" y="15978"/>
                    </a:lnTo>
                    <a:cubicBezTo>
                      <a:pt x="15378" y="15945"/>
                      <a:pt x="15378" y="15912"/>
                      <a:pt x="15378" y="15912"/>
                    </a:cubicBezTo>
                    <a:lnTo>
                      <a:pt x="15412" y="15812"/>
                    </a:lnTo>
                    <a:cubicBezTo>
                      <a:pt x="15412" y="15812"/>
                      <a:pt x="15412" y="15778"/>
                      <a:pt x="15412" y="15778"/>
                    </a:cubicBezTo>
                    <a:lnTo>
                      <a:pt x="15645" y="15478"/>
                    </a:lnTo>
                    <a:lnTo>
                      <a:pt x="15645" y="15411"/>
                    </a:lnTo>
                    <a:cubicBezTo>
                      <a:pt x="15645" y="15378"/>
                      <a:pt x="15679" y="15345"/>
                      <a:pt x="15679" y="15345"/>
                    </a:cubicBezTo>
                    <a:lnTo>
                      <a:pt x="15712" y="15278"/>
                    </a:lnTo>
                    <a:lnTo>
                      <a:pt x="15812" y="15244"/>
                    </a:lnTo>
                    <a:lnTo>
                      <a:pt x="15812" y="15178"/>
                    </a:lnTo>
                    <a:lnTo>
                      <a:pt x="15812" y="14944"/>
                    </a:lnTo>
                    <a:cubicBezTo>
                      <a:pt x="15812" y="14944"/>
                      <a:pt x="15812" y="14944"/>
                      <a:pt x="15812" y="14911"/>
                    </a:cubicBezTo>
                    <a:lnTo>
                      <a:pt x="15845" y="14811"/>
                    </a:lnTo>
                    <a:lnTo>
                      <a:pt x="15845" y="14777"/>
                    </a:lnTo>
                    <a:lnTo>
                      <a:pt x="16046" y="14577"/>
                    </a:lnTo>
                    <a:lnTo>
                      <a:pt x="16146" y="14477"/>
                    </a:lnTo>
                    <a:lnTo>
                      <a:pt x="16246" y="14444"/>
                    </a:lnTo>
                    <a:lnTo>
                      <a:pt x="16479" y="14444"/>
                    </a:lnTo>
                    <a:lnTo>
                      <a:pt x="16513" y="14411"/>
                    </a:lnTo>
                    <a:lnTo>
                      <a:pt x="16746" y="14411"/>
                    </a:lnTo>
                    <a:lnTo>
                      <a:pt x="16813" y="14444"/>
                    </a:lnTo>
                    <a:lnTo>
                      <a:pt x="16879" y="14511"/>
                    </a:lnTo>
                    <a:lnTo>
                      <a:pt x="16913" y="14577"/>
                    </a:lnTo>
                    <a:lnTo>
                      <a:pt x="16980" y="14577"/>
                    </a:lnTo>
                    <a:lnTo>
                      <a:pt x="16980" y="14544"/>
                    </a:lnTo>
                    <a:lnTo>
                      <a:pt x="16980" y="14477"/>
                    </a:lnTo>
                    <a:lnTo>
                      <a:pt x="16980" y="14244"/>
                    </a:lnTo>
                    <a:lnTo>
                      <a:pt x="16946" y="14177"/>
                    </a:lnTo>
                    <a:lnTo>
                      <a:pt x="16913" y="14177"/>
                    </a:lnTo>
                    <a:cubicBezTo>
                      <a:pt x="16879" y="14144"/>
                      <a:pt x="16879" y="14144"/>
                      <a:pt x="16879" y="14144"/>
                    </a:cubicBezTo>
                    <a:lnTo>
                      <a:pt x="16813" y="14010"/>
                    </a:lnTo>
                    <a:lnTo>
                      <a:pt x="16813" y="13944"/>
                    </a:lnTo>
                    <a:lnTo>
                      <a:pt x="16779" y="13743"/>
                    </a:lnTo>
                    <a:lnTo>
                      <a:pt x="16646" y="13577"/>
                    </a:lnTo>
                    <a:lnTo>
                      <a:pt x="16646" y="13543"/>
                    </a:lnTo>
                    <a:lnTo>
                      <a:pt x="16513" y="13410"/>
                    </a:lnTo>
                    <a:lnTo>
                      <a:pt x="16446" y="13276"/>
                    </a:lnTo>
                    <a:cubicBezTo>
                      <a:pt x="16446" y="13243"/>
                      <a:pt x="16446" y="13243"/>
                      <a:pt x="16446" y="13210"/>
                    </a:cubicBezTo>
                    <a:lnTo>
                      <a:pt x="16446" y="13176"/>
                    </a:lnTo>
                    <a:cubicBezTo>
                      <a:pt x="16446" y="13143"/>
                      <a:pt x="16479" y="13143"/>
                      <a:pt x="16513" y="13110"/>
                    </a:cubicBezTo>
                    <a:lnTo>
                      <a:pt x="16579" y="13076"/>
                    </a:lnTo>
                    <a:lnTo>
                      <a:pt x="16679" y="13076"/>
                    </a:lnTo>
                    <a:cubicBezTo>
                      <a:pt x="16713" y="13076"/>
                      <a:pt x="16713" y="13076"/>
                      <a:pt x="16746" y="13110"/>
                    </a:cubicBezTo>
                    <a:lnTo>
                      <a:pt x="16746" y="13143"/>
                    </a:lnTo>
                    <a:lnTo>
                      <a:pt x="16980" y="13243"/>
                    </a:lnTo>
                    <a:cubicBezTo>
                      <a:pt x="16980" y="13276"/>
                      <a:pt x="16980" y="13276"/>
                      <a:pt x="17013" y="13310"/>
                    </a:cubicBezTo>
                    <a:lnTo>
                      <a:pt x="17046" y="13410"/>
                    </a:lnTo>
                    <a:lnTo>
                      <a:pt x="17146" y="13677"/>
                    </a:lnTo>
                    <a:lnTo>
                      <a:pt x="17213" y="13777"/>
                    </a:lnTo>
                    <a:lnTo>
                      <a:pt x="17313" y="13877"/>
                    </a:lnTo>
                    <a:lnTo>
                      <a:pt x="17413" y="13944"/>
                    </a:lnTo>
                    <a:lnTo>
                      <a:pt x="17513" y="14010"/>
                    </a:lnTo>
                    <a:lnTo>
                      <a:pt x="17780" y="14077"/>
                    </a:lnTo>
                    <a:lnTo>
                      <a:pt x="18280" y="14144"/>
                    </a:lnTo>
                    <a:lnTo>
                      <a:pt x="18314" y="14144"/>
                    </a:lnTo>
                    <a:lnTo>
                      <a:pt x="18381" y="14177"/>
                    </a:lnTo>
                    <a:lnTo>
                      <a:pt x="18447" y="14244"/>
                    </a:lnTo>
                    <a:lnTo>
                      <a:pt x="18547" y="14344"/>
                    </a:lnTo>
                    <a:lnTo>
                      <a:pt x="18581" y="14277"/>
                    </a:lnTo>
                    <a:cubicBezTo>
                      <a:pt x="18581" y="14277"/>
                      <a:pt x="18614" y="14244"/>
                      <a:pt x="18681" y="14244"/>
                    </a:cubicBezTo>
                    <a:lnTo>
                      <a:pt x="18914" y="14244"/>
                    </a:lnTo>
                    <a:lnTo>
                      <a:pt x="19148" y="14310"/>
                    </a:lnTo>
                    <a:lnTo>
                      <a:pt x="19248" y="14310"/>
                    </a:lnTo>
                    <a:lnTo>
                      <a:pt x="19515" y="14177"/>
                    </a:lnTo>
                    <a:lnTo>
                      <a:pt x="19815" y="14177"/>
                    </a:lnTo>
                    <a:lnTo>
                      <a:pt x="19915" y="14244"/>
                    </a:lnTo>
                    <a:lnTo>
                      <a:pt x="20048" y="14244"/>
                    </a:lnTo>
                    <a:lnTo>
                      <a:pt x="20148" y="14310"/>
                    </a:lnTo>
                    <a:lnTo>
                      <a:pt x="20249" y="14310"/>
                    </a:lnTo>
                    <a:lnTo>
                      <a:pt x="20315" y="14277"/>
                    </a:lnTo>
                    <a:lnTo>
                      <a:pt x="20349" y="14177"/>
                    </a:lnTo>
                    <a:cubicBezTo>
                      <a:pt x="20349" y="14177"/>
                      <a:pt x="20382" y="14144"/>
                      <a:pt x="20382" y="14144"/>
                    </a:cubicBezTo>
                    <a:lnTo>
                      <a:pt x="20449" y="14077"/>
                    </a:lnTo>
                    <a:lnTo>
                      <a:pt x="20816" y="13910"/>
                    </a:lnTo>
                    <a:lnTo>
                      <a:pt x="20849" y="13843"/>
                    </a:lnTo>
                    <a:lnTo>
                      <a:pt x="20882" y="13843"/>
                    </a:lnTo>
                    <a:lnTo>
                      <a:pt x="21016" y="13710"/>
                    </a:lnTo>
                    <a:lnTo>
                      <a:pt x="20982" y="13677"/>
                    </a:lnTo>
                    <a:cubicBezTo>
                      <a:pt x="20982" y="13677"/>
                      <a:pt x="20949" y="13643"/>
                      <a:pt x="20949" y="13610"/>
                    </a:cubicBezTo>
                    <a:lnTo>
                      <a:pt x="20949" y="13577"/>
                    </a:lnTo>
                    <a:lnTo>
                      <a:pt x="20949" y="13510"/>
                    </a:lnTo>
                    <a:lnTo>
                      <a:pt x="21082" y="13410"/>
                    </a:lnTo>
                    <a:lnTo>
                      <a:pt x="21016" y="13410"/>
                    </a:lnTo>
                    <a:lnTo>
                      <a:pt x="20949" y="13477"/>
                    </a:lnTo>
                    <a:lnTo>
                      <a:pt x="20749" y="13477"/>
                    </a:lnTo>
                    <a:cubicBezTo>
                      <a:pt x="20716" y="13477"/>
                      <a:pt x="20682" y="13443"/>
                      <a:pt x="20682" y="13443"/>
                    </a:cubicBezTo>
                    <a:lnTo>
                      <a:pt x="20515" y="13110"/>
                    </a:lnTo>
                    <a:lnTo>
                      <a:pt x="20449" y="13076"/>
                    </a:lnTo>
                    <a:lnTo>
                      <a:pt x="20349" y="13043"/>
                    </a:lnTo>
                    <a:cubicBezTo>
                      <a:pt x="20315" y="13043"/>
                      <a:pt x="20282" y="13010"/>
                      <a:pt x="20282" y="12976"/>
                    </a:cubicBezTo>
                    <a:cubicBezTo>
                      <a:pt x="20282" y="12943"/>
                      <a:pt x="20282" y="12943"/>
                      <a:pt x="20282" y="12909"/>
                    </a:cubicBezTo>
                    <a:lnTo>
                      <a:pt x="20282" y="12876"/>
                    </a:lnTo>
                    <a:cubicBezTo>
                      <a:pt x="20282" y="12843"/>
                      <a:pt x="20315" y="12843"/>
                      <a:pt x="20315" y="12843"/>
                    </a:cubicBezTo>
                    <a:lnTo>
                      <a:pt x="20249" y="12743"/>
                    </a:lnTo>
                    <a:lnTo>
                      <a:pt x="20082" y="12609"/>
                    </a:lnTo>
                    <a:lnTo>
                      <a:pt x="19948" y="12576"/>
                    </a:lnTo>
                    <a:lnTo>
                      <a:pt x="19915" y="12543"/>
                    </a:lnTo>
                    <a:lnTo>
                      <a:pt x="19681" y="12242"/>
                    </a:lnTo>
                    <a:lnTo>
                      <a:pt x="19581" y="12209"/>
                    </a:lnTo>
                    <a:lnTo>
                      <a:pt x="19348" y="12209"/>
                    </a:lnTo>
                    <a:lnTo>
                      <a:pt x="19214" y="12109"/>
                    </a:lnTo>
                    <a:lnTo>
                      <a:pt x="19114" y="12109"/>
                    </a:lnTo>
                    <a:cubicBezTo>
                      <a:pt x="19048" y="12109"/>
                      <a:pt x="19014" y="12076"/>
                      <a:pt x="19014" y="12009"/>
                    </a:cubicBezTo>
                    <a:lnTo>
                      <a:pt x="19014" y="11975"/>
                    </a:lnTo>
                    <a:lnTo>
                      <a:pt x="19014" y="11909"/>
                    </a:lnTo>
                    <a:lnTo>
                      <a:pt x="18881" y="11909"/>
                    </a:lnTo>
                    <a:cubicBezTo>
                      <a:pt x="18848" y="11909"/>
                      <a:pt x="18848" y="11909"/>
                      <a:pt x="18848" y="11875"/>
                    </a:cubicBezTo>
                    <a:lnTo>
                      <a:pt x="18848" y="11842"/>
                    </a:lnTo>
                    <a:cubicBezTo>
                      <a:pt x="18814" y="11809"/>
                      <a:pt x="18814" y="11775"/>
                      <a:pt x="18848" y="11742"/>
                    </a:cubicBezTo>
                    <a:lnTo>
                      <a:pt x="18848" y="11709"/>
                    </a:lnTo>
                    <a:lnTo>
                      <a:pt x="18814" y="11709"/>
                    </a:lnTo>
                    <a:lnTo>
                      <a:pt x="18681" y="11575"/>
                    </a:lnTo>
                    <a:lnTo>
                      <a:pt x="18514" y="11542"/>
                    </a:lnTo>
                    <a:lnTo>
                      <a:pt x="18347" y="11475"/>
                    </a:lnTo>
                    <a:lnTo>
                      <a:pt x="17980" y="11208"/>
                    </a:lnTo>
                    <a:lnTo>
                      <a:pt x="17780" y="11108"/>
                    </a:lnTo>
                    <a:cubicBezTo>
                      <a:pt x="17747" y="11108"/>
                      <a:pt x="17747" y="11108"/>
                      <a:pt x="17747" y="11075"/>
                    </a:cubicBezTo>
                    <a:lnTo>
                      <a:pt x="17413" y="10708"/>
                    </a:lnTo>
                    <a:cubicBezTo>
                      <a:pt x="17380" y="10708"/>
                      <a:pt x="17380" y="10675"/>
                      <a:pt x="17380" y="10641"/>
                    </a:cubicBezTo>
                    <a:lnTo>
                      <a:pt x="17380" y="10508"/>
                    </a:lnTo>
                    <a:lnTo>
                      <a:pt x="17213" y="10508"/>
                    </a:lnTo>
                    <a:lnTo>
                      <a:pt x="17113" y="10441"/>
                    </a:lnTo>
                    <a:lnTo>
                      <a:pt x="16980" y="10408"/>
                    </a:lnTo>
                    <a:cubicBezTo>
                      <a:pt x="16946" y="10374"/>
                      <a:pt x="16913" y="10374"/>
                      <a:pt x="16913" y="10341"/>
                    </a:cubicBezTo>
                    <a:lnTo>
                      <a:pt x="16846" y="10274"/>
                    </a:lnTo>
                    <a:lnTo>
                      <a:pt x="16779" y="10141"/>
                    </a:lnTo>
                    <a:lnTo>
                      <a:pt x="16713" y="10141"/>
                    </a:lnTo>
                    <a:cubicBezTo>
                      <a:pt x="16679" y="10107"/>
                      <a:pt x="16679" y="10107"/>
                      <a:pt x="16646" y="10074"/>
                    </a:cubicBezTo>
                    <a:lnTo>
                      <a:pt x="16646" y="10041"/>
                    </a:lnTo>
                    <a:cubicBezTo>
                      <a:pt x="16646" y="10041"/>
                      <a:pt x="16646" y="10007"/>
                      <a:pt x="16646" y="10007"/>
                    </a:cubicBezTo>
                    <a:lnTo>
                      <a:pt x="16646" y="9941"/>
                    </a:lnTo>
                    <a:cubicBezTo>
                      <a:pt x="16646" y="9907"/>
                      <a:pt x="16679" y="9907"/>
                      <a:pt x="16679" y="9874"/>
                    </a:cubicBezTo>
                    <a:lnTo>
                      <a:pt x="16713" y="9841"/>
                    </a:lnTo>
                    <a:lnTo>
                      <a:pt x="16713" y="9774"/>
                    </a:lnTo>
                    <a:lnTo>
                      <a:pt x="16713" y="9674"/>
                    </a:lnTo>
                    <a:lnTo>
                      <a:pt x="16679" y="9674"/>
                    </a:lnTo>
                    <a:lnTo>
                      <a:pt x="16613" y="9607"/>
                    </a:lnTo>
                    <a:lnTo>
                      <a:pt x="16579" y="9540"/>
                    </a:lnTo>
                    <a:lnTo>
                      <a:pt x="16279" y="9540"/>
                    </a:lnTo>
                    <a:cubicBezTo>
                      <a:pt x="16246" y="9540"/>
                      <a:pt x="16246" y="9540"/>
                      <a:pt x="16212" y="9507"/>
                    </a:cubicBezTo>
                    <a:lnTo>
                      <a:pt x="16179" y="9440"/>
                    </a:lnTo>
                    <a:cubicBezTo>
                      <a:pt x="16179" y="9440"/>
                      <a:pt x="16179" y="9407"/>
                      <a:pt x="16179" y="9374"/>
                    </a:cubicBezTo>
                    <a:cubicBezTo>
                      <a:pt x="16179" y="9340"/>
                      <a:pt x="16212" y="9307"/>
                      <a:pt x="16246" y="9307"/>
                    </a:cubicBezTo>
                    <a:lnTo>
                      <a:pt x="16346" y="9307"/>
                    </a:lnTo>
                    <a:lnTo>
                      <a:pt x="16513" y="9340"/>
                    </a:lnTo>
                    <a:lnTo>
                      <a:pt x="16713" y="9340"/>
                    </a:lnTo>
                    <a:lnTo>
                      <a:pt x="16646" y="9307"/>
                    </a:lnTo>
                    <a:lnTo>
                      <a:pt x="16613" y="9307"/>
                    </a:lnTo>
                    <a:lnTo>
                      <a:pt x="16546" y="9240"/>
                    </a:lnTo>
                    <a:cubicBezTo>
                      <a:pt x="16486" y="9181"/>
                      <a:pt x="16533" y="9068"/>
                      <a:pt x="16615" y="9068"/>
                    </a:cubicBezTo>
                    <a:cubicBezTo>
                      <a:pt x="16625" y="9068"/>
                      <a:pt x="16635" y="9070"/>
                      <a:pt x="16646" y="9073"/>
                    </a:cubicBezTo>
                    <a:lnTo>
                      <a:pt x="16913" y="9140"/>
                    </a:lnTo>
                    <a:cubicBezTo>
                      <a:pt x="16913" y="9107"/>
                      <a:pt x="16913" y="9107"/>
                      <a:pt x="16946" y="9073"/>
                    </a:cubicBezTo>
                    <a:lnTo>
                      <a:pt x="16980" y="9040"/>
                    </a:lnTo>
                    <a:lnTo>
                      <a:pt x="16980" y="9007"/>
                    </a:lnTo>
                    <a:lnTo>
                      <a:pt x="16980" y="8840"/>
                    </a:lnTo>
                    <a:cubicBezTo>
                      <a:pt x="16980" y="8807"/>
                      <a:pt x="16980" y="8773"/>
                      <a:pt x="16980" y="8773"/>
                    </a:cubicBezTo>
                    <a:lnTo>
                      <a:pt x="17046" y="8706"/>
                    </a:lnTo>
                    <a:cubicBezTo>
                      <a:pt x="17046" y="8673"/>
                      <a:pt x="17046" y="8673"/>
                      <a:pt x="17080" y="8673"/>
                    </a:cubicBezTo>
                    <a:lnTo>
                      <a:pt x="17180" y="8606"/>
                    </a:lnTo>
                    <a:lnTo>
                      <a:pt x="17447" y="8540"/>
                    </a:lnTo>
                    <a:lnTo>
                      <a:pt x="17480" y="8506"/>
                    </a:lnTo>
                    <a:lnTo>
                      <a:pt x="17613" y="8340"/>
                    </a:lnTo>
                    <a:lnTo>
                      <a:pt x="17613" y="8273"/>
                    </a:lnTo>
                    <a:lnTo>
                      <a:pt x="17580" y="8139"/>
                    </a:lnTo>
                    <a:lnTo>
                      <a:pt x="17513" y="8073"/>
                    </a:lnTo>
                    <a:lnTo>
                      <a:pt x="17480" y="8073"/>
                    </a:lnTo>
                    <a:cubicBezTo>
                      <a:pt x="17447" y="8073"/>
                      <a:pt x="17413" y="8039"/>
                      <a:pt x="17380" y="8039"/>
                    </a:cubicBezTo>
                    <a:lnTo>
                      <a:pt x="17346" y="7939"/>
                    </a:lnTo>
                    <a:lnTo>
                      <a:pt x="17346" y="7906"/>
                    </a:lnTo>
                    <a:lnTo>
                      <a:pt x="17280" y="7772"/>
                    </a:lnTo>
                    <a:lnTo>
                      <a:pt x="17246" y="7739"/>
                    </a:lnTo>
                    <a:lnTo>
                      <a:pt x="17213" y="7672"/>
                    </a:lnTo>
                    <a:lnTo>
                      <a:pt x="17180" y="7639"/>
                    </a:lnTo>
                    <a:lnTo>
                      <a:pt x="16746" y="7305"/>
                    </a:lnTo>
                    <a:lnTo>
                      <a:pt x="16746" y="7272"/>
                    </a:lnTo>
                    <a:lnTo>
                      <a:pt x="16713" y="7205"/>
                    </a:lnTo>
                    <a:lnTo>
                      <a:pt x="16546" y="7039"/>
                    </a:lnTo>
                    <a:lnTo>
                      <a:pt x="16479" y="6939"/>
                    </a:lnTo>
                    <a:lnTo>
                      <a:pt x="16479" y="6905"/>
                    </a:lnTo>
                    <a:lnTo>
                      <a:pt x="16446" y="6838"/>
                    </a:lnTo>
                    <a:lnTo>
                      <a:pt x="16412" y="6472"/>
                    </a:lnTo>
                    <a:lnTo>
                      <a:pt x="16412" y="6438"/>
                    </a:lnTo>
                    <a:lnTo>
                      <a:pt x="16279" y="6371"/>
                    </a:lnTo>
                    <a:lnTo>
                      <a:pt x="16146" y="6338"/>
                    </a:lnTo>
                    <a:lnTo>
                      <a:pt x="16012" y="6338"/>
                    </a:lnTo>
                    <a:lnTo>
                      <a:pt x="15845" y="6271"/>
                    </a:lnTo>
                    <a:lnTo>
                      <a:pt x="15779" y="6271"/>
                    </a:lnTo>
                    <a:lnTo>
                      <a:pt x="15745" y="6205"/>
                    </a:lnTo>
                    <a:cubicBezTo>
                      <a:pt x="15712" y="6171"/>
                      <a:pt x="15712" y="6105"/>
                      <a:pt x="15745" y="6071"/>
                    </a:cubicBezTo>
                    <a:lnTo>
                      <a:pt x="15779" y="6038"/>
                    </a:lnTo>
                    <a:lnTo>
                      <a:pt x="15979" y="5904"/>
                    </a:lnTo>
                    <a:lnTo>
                      <a:pt x="15912" y="5904"/>
                    </a:lnTo>
                    <a:lnTo>
                      <a:pt x="15579" y="5838"/>
                    </a:lnTo>
                    <a:lnTo>
                      <a:pt x="15512" y="5838"/>
                    </a:lnTo>
                    <a:cubicBezTo>
                      <a:pt x="15445" y="5838"/>
                      <a:pt x="15412" y="5804"/>
                      <a:pt x="15412" y="5738"/>
                    </a:cubicBezTo>
                    <a:cubicBezTo>
                      <a:pt x="15412" y="5704"/>
                      <a:pt x="15445" y="5671"/>
                      <a:pt x="15478" y="5638"/>
                    </a:cubicBezTo>
                    <a:lnTo>
                      <a:pt x="15645" y="5638"/>
                    </a:lnTo>
                    <a:lnTo>
                      <a:pt x="15579" y="5604"/>
                    </a:lnTo>
                    <a:cubicBezTo>
                      <a:pt x="15545" y="5604"/>
                      <a:pt x="15545" y="5571"/>
                      <a:pt x="15512" y="5538"/>
                    </a:cubicBezTo>
                    <a:cubicBezTo>
                      <a:pt x="15512" y="5504"/>
                      <a:pt x="15512" y="5471"/>
                      <a:pt x="15545" y="5437"/>
                    </a:cubicBezTo>
                    <a:lnTo>
                      <a:pt x="15579" y="5404"/>
                    </a:lnTo>
                    <a:lnTo>
                      <a:pt x="15679" y="5304"/>
                    </a:lnTo>
                    <a:lnTo>
                      <a:pt x="15712" y="5237"/>
                    </a:lnTo>
                    <a:cubicBezTo>
                      <a:pt x="15745" y="5237"/>
                      <a:pt x="15779" y="5204"/>
                      <a:pt x="15779" y="5204"/>
                    </a:cubicBezTo>
                    <a:cubicBezTo>
                      <a:pt x="15779" y="5204"/>
                      <a:pt x="15779" y="5204"/>
                      <a:pt x="15779" y="5171"/>
                    </a:cubicBezTo>
                    <a:lnTo>
                      <a:pt x="15645" y="5137"/>
                    </a:lnTo>
                    <a:lnTo>
                      <a:pt x="15011" y="5137"/>
                    </a:lnTo>
                    <a:lnTo>
                      <a:pt x="14911" y="5004"/>
                    </a:lnTo>
                    <a:cubicBezTo>
                      <a:pt x="14878" y="5004"/>
                      <a:pt x="14878" y="4970"/>
                      <a:pt x="14878" y="4937"/>
                    </a:cubicBezTo>
                    <a:lnTo>
                      <a:pt x="14878" y="4837"/>
                    </a:lnTo>
                    <a:lnTo>
                      <a:pt x="14611" y="4837"/>
                    </a:lnTo>
                    <a:cubicBezTo>
                      <a:pt x="14611" y="4854"/>
                      <a:pt x="14603" y="4862"/>
                      <a:pt x="14590" y="4862"/>
                    </a:cubicBezTo>
                    <a:cubicBezTo>
                      <a:pt x="14578" y="4862"/>
                      <a:pt x="14561" y="4854"/>
                      <a:pt x="14544" y="4837"/>
                    </a:cubicBezTo>
                    <a:lnTo>
                      <a:pt x="14511" y="4804"/>
                    </a:lnTo>
                    <a:lnTo>
                      <a:pt x="14211" y="4670"/>
                    </a:lnTo>
                    <a:cubicBezTo>
                      <a:pt x="14211" y="4670"/>
                      <a:pt x="14178" y="4637"/>
                      <a:pt x="14178" y="4637"/>
                    </a:cubicBezTo>
                    <a:lnTo>
                      <a:pt x="14144" y="4570"/>
                    </a:lnTo>
                    <a:lnTo>
                      <a:pt x="14077" y="4503"/>
                    </a:lnTo>
                    <a:cubicBezTo>
                      <a:pt x="14077" y="4470"/>
                      <a:pt x="14077" y="4470"/>
                      <a:pt x="14077" y="4437"/>
                    </a:cubicBezTo>
                    <a:lnTo>
                      <a:pt x="14077" y="4403"/>
                    </a:lnTo>
                    <a:cubicBezTo>
                      <a:pt x="14077" y="4370"/>
                      <a:pt x="14111" y="4337"/>
                      <a:pt x="14144" y="4337"/>
                    </a:cubicBezTo>
                    <a:lnTo>
                      <a:pt x="14178" y="4303"/>
                    </a:lnTo>
                    <a:lnTo>
                      <a:pt x="14278" y="4303"/>
                    </a:lnTo>
                    <a:lnTo>
                      <a:pt x="14311" y="4337"/>
                    </a:lnTo>
                    <a:lnTo>
                      <a:pt x="14411" y="4370"/>
                    </a:lnTo>
                    <a:cubicBezTo>
                      <a:pt x="14444" y="4370"/>
                      <a:pt x="14444" y="4370"/>
                      <a:pt x="14478" y="4403"/>
                    </a:cubicBezTo>
                    <a:lnTo>
                      <a:pt x="14511" y="4437"/>
                    </a:lnTo>
                    <a:lnTo>
                      <a:pt x="14511" y="4270"/>
                    </a:lnTo>
                    <a:cubicBezTo>
                      <a:pt x="14511" y="4270"/>
                      <a:pt x="14511" y="4237"/>
                      <a:pt x="14511" y="4237"/>
                    </a:cubicBezTo>
                    <a:lnTo>
                      <a:pt x="14511" y="4203"/>
                    </a:lnTo>
                    <a:lnTo>
                      <a:pt x="14511" y="4170"/>
                    </a:lnTo>
                    <a:lnTo>
                      <a:pt x="14611" y="4070"/>
                    </a:lnTo>
                    <a:lnTo>
                      <a:pt x="14678" y="3970"/>
                    </a:lnTo>
                    <a:lnTo>
                      <a:pt x="14711" y="3970"/>
                    </a:lnTo>
                    <a:lnTo>
                      <a:pt x="14778" y="3903"/>
                    </a:lnTo>
                    <a:lnTo>
                      <a:pt x="14778" y="3803"/>
                    </a:lnTo>
                    <a:lnTo>
                      <a:pt x="14678" y="3770"/>
                    </a:lnTo>
                    <a:lnTo>
                      <a:pt x="14511" y="3770"/>
                    </a:lnTo>
                    <a:lnTo>
                      <a:pt x="14444" y="3803"/>
                    </a:lnTo>
                    <a:cubicBezTo>
                      <a:pt x="14378" y="3803"/>
                      <a:pt x="14344" y="3803"/>
                      <a:pt x="14311" y="3770"/>
                    </a:cubicBezTo>
                    <a:lnTo>
                      <a:pt x="14244" y="3670"/>
                    </a:lnTo>
                    <a:lnTo>
                      <a:pt x="14211" y="3636"/>
                    </a:lnTo>
                    <a:lnTo>
                      <a:pt x="14077" y="3603"/>
                    </a:lnTo>
                    <a:lnTo>
                      <a:pt x="14011" y="3603"/>
                    </a:lnTo>
                    <a:lnTo>
                      <a:pt x="13944" y="3536"/>
                    </a:lnTo>
                    <a:cubicBezTo>
                      <a:pt x="13911" y="3503"/>
                      <a:pt x="13911" y="3503"/>
                      <a:pt x="13911" y="3503"/>
                    </a:cubicBezTo>
                    <a:lnTo>
                      <a:pt x="13844" y="3403"/>
                    </a:lnTo>
                    <a:lnTo>
                      <a:pt x="13777" y="3269"/>
                    </a:lnTo>
                    <a:cubicBezTo>
                      <a:pt x="13777" y="3236"/>
                      <a:pt x="13777" y="3236"/>
                      <a:pt x="13777" y="3203"/>
                    </a:cubicBezTo>
                    <a:lnTo>
                      <a:pt x="13844" y="3069"/>
                    </a:lnTo>
                    <a:lnTo>
                      <a:pt x="13410" y="3069"/>
                    </a:lnTo>
                    <a:lnTo>
                      <a:pt x="13344" y="3102"/>
                    </a:lnTo>
                    <a:lnTo>
                      <a:pt x="13244" y="3169"/>
                    </a:lnTo>
                    <a:cubicBezTo>
                      <a:pt x="13227" y="3186"/>
                      <a:pt x="13202" y="3194"/>
                      <a:pt x="13177" y="3194"/>
                    </a:cubicBezTo>
                    <a:cubicBezTo>
                      <a:pt x="13152" y="3194"/>
                      <a:pt x="13127" y="3186"/>
                      <a:pt x="13110" y="3169"/>
                    </a:cubicBezTo>
                    <a:cubicBezTo>
                      <a:pt x="13110" y="3136"/>
                      <a:pt x="13110" y="3069"/>
                      <a:pt x="13110" y="3036"/>
                    </a:cubicBezTo>
                    <a:lnTo>
                      <a:pt x="13210" y="2902"/>
                    </a:lnTo>
                    <a:cubicBezTo>
                      <a:pt x="13244" y="2869"/>
                      <a:pt x="13244" y="2869"/>
                      <a:pt x="13277" y="2836"/>
                    </a:cubicBezTo>
                    <a:lnTo>
                      <a:pt x="13410" y="2802"/>
                    </a:lnTo>
                    <a:lnTo>
                      <a:pt x="13444" y="2802"/>
                    </a:lnTo>
                    <a:lnTo>
                      <a:pt x="13977" y="2769"/>
                    </a:lnTo>
                    <a:lnTo>
                      <a:pt x="14344" y="2836"/>
                    </a:lnTo>
                    <a:lnTo>
                      <a:pt x="14978" y="2836"/>
                    </a:lnTo>
                    <a:lnTo>
                      <a:pt x="15112" y="2902"/>
                    </a:lnTo>
                    <a:lnTo>
                      <a:pt x="15112" y="2869"/>
                    </a:lnTo>
                    <a:lnTo>
                      <a:pt x="15078" y="2769"/>
                    </a:lnTo>
                    <a:lnTo>
                      <a:pt x="15011" y="2702"/>
                    </a:lnTo>
                    <a:lnTo>
                      <a:pt x="15011" y="2635"/>
                    </a:lnTo>
                    <a:lnTo>
                      <a:pt x="14978" y="2402"/>
                    </a:lnTo>
                    <a:lnTo>
                      <a:pt x="14945" y="2302"/>
                    </a:lnTo>
                    <a:cubicBezTo>
                      <a:pt x="14911" y="2269"/>
                      <a:pt x="14911" y="2235"/>
                      <a:pt x="14945" y="2202"/>
                    </a:cubicBezTo>
                    <a:cubicBezTo>
                      <a:pt x="14961" y="2185"/>
                      <a:pt x="14978" y="2177"/>
                      <a:pt x="14995" y="2177"/>
                    </a:cubicBezTo>
                    <a:cubicBezTo>
                      <a:pt x="15011" y="2177"/>
                      <a:pt x="15028" y="2185"/>
                      <a:pt x="15045" y="2202"/>
                    </a:cubicBezTo>
                    <a:lnTo>
                      <a:pt x="15145" y="2235"/>
                    </a:lnTo>
                    <a:cubicBezTo>
                      <a:pt x="15178" y="2269"/>
                      <a:pt x="15178" y="2269"/>
                      <a:pt x="15212" y="2302"/>
                    </a:cubicBezTo>
                    <a:lnTo>
                      <a:pt x="15212" y="2335"/>
                    </a:lnTo>
                    <a:cubicBezTo>
                      <a:pt x="15212" y="2335"/>
                      <a:pt x="15212" y="2335"/>
                      <a:pt x="15212" y="2369"/>
                    </a:cubicBezTo>
                    <a:lnTo>
                      <a:pt x="15212" y="2469"/>
                    </a:lnTo>
                    <a:lnTo>
                      <a:pt x="15278" y="2569"/>
                    </a:lnTo>
                    <a:lnTo>
                      <a:pt x="15312" y="2669"/>
                    </a:lnTo>
                    <a:lnTo>
                      <a:pt x="15345" y="2736"/>
                    </a:lnTo>
                    <a:lnTo>
                      <a:pt x="15512" y="2736"/>
                    </a:lnTo>
                    <a:lnTo>
                      <a:pt x="15612" y="2802"/>
                    </a:lnTo>
                    <a:lnTo>
                      <a:pt x="16079" y="2802"/>
                    </a:lnTo>
                    <a:lnTo>
                      <a:pt x="16179" y="2669"/>
                    </a:lnTo>
                    <a:cubicBezTo>
                      <a:pt x="16179" y="2669"/>
                      <a:pt x="16212" y="2635"/>
                      <a:pt x="16212" y="2635"/>
                    </a:cubicBezTo>
                    <a:lnTo>
                      <a:pt x="16312" y="2602"/>
                    </a:lnTo>
                    <a:lnTo>
                      <a:pt x="16179" y="2602"/>
                    </a:lnTo>
                    <a:lnTo>
                      <a:pt x="15912" y="2469"/>
                    </a:lnTo>
                    <a:lnTo>
                      <a:pt x="15879" y="2469"/>
                    </a:lnTo>
                    <a:lnTo>
                      <a:pt x="15845" y="2402"/>
                    </a:lnTo>
                    <a:cubicBezTo>
                      <a:pt x="15812" y="2402"/>
                      <a:pt x="15812" y="2335"/>
                      <a:pt x="15845" y="2302"/>
                    </a:cubicBezTo>
                    <a:cubicBezTo>
                      <a:pt x="15845" y="2269"/>
                      <a:pt x="15879" y="2269"/>
                      <a:pt x="15912" y="2269"/>
                    </a:cubicBezTo>
                    <a:lnTo>
                      <a:pt x="16112" y="2269"/>
                    </a:lnTo>
                    <a:lnTo>
                      <a:pt x="15945" y="2102"/>
                    </a:lnTo>
                    <a:lnTo>
                      <a:pt x="15912" y="2068"/>
                    </a:lnTo>
                    <a:lnTo>
                      <a:pt x="15845" y="2035"/>
                    </a:lnTo>
                    <a:lnTo>
                      <a:pt x="15545" y="2035"/>
                    </a:lnTo>
                    <a:lnTo>
                      <a:pt x="15445" y="1935"/>
                    </a:lnTo>
                    <a:lnTo>
                      <a:pt x="15378" y="1868"/>
                    </a:lnTo>
                    <a:lnTo>
                      <a:pt x="15278" y="1835"/>
                    </a:lnTo>
                    <a:lnTo>
                      <a:pt x="15212" y="1835"/>
                    </a:lnTo>
                    <a:cubicBezTo>
                      <a:pt x="15145" y="1835"/>
                      <a:pt x="15112" y="1802"/>
                      <a:pt x="15112" y="1735"/>
                    </a:cubicBezTo>
                    <a:lnTo>
                      <a:pt x="15112" y="1701"/>
                    </a:lnTo>
                    <a:cubicBezTo>
                      <a:pt x="15112" y="1668"/>
                      <a:pt x="15112" y="1668"/>
                      <a:pt x="15145" y="1635"/>
                    </a:cubicBezTo>
                    <a:cubicBezTo>
                      <a:pt x="15145" y="1635"/>
                      <a:pt x="15178" y="1601"/>
                      <a:pt x="15212" y="1601"/>
                    </a:cubicBezTo>
                    <a:lnTo>
                      <a:pt x="15412" y="1635"/>
                    </a:lnTo>
                    <a:lnTo>
                      <a:pt x="15445" y="1635"/>
                    </a:lnTo>
                    <a:lnTo>
                      <a:pt x="15112" y="1335"/>
                    </a:lnTo>
                    <a:lnTo>
                      <a:pt x="15045" y="1368"/>
                    </a:lnTo>
                    <a:lnTo>
                      <a:pt x="14911" y="1368"/>
                    </a:lnTo>
                    <a:cubicBezTo>
                      <a:pt x="14878" y="1335"/>
                      <a:pt x="14878" y="1301"/>
                      <a:pt x="14878" y="1268"/>
                    </a:cubicBezTo>
                    <a:lnTo>
                      <a:pt x="14878" y="1234"/>
                    </a:lnTo>
                    <a:lnTo>
                      <a:pt x="14878" y="1201"/>
                    </a:lnTo>
                    <a:lnTo>
                      <a:pt x="14611" y="1201"/>
                    </a:lnTo>
                    <a:cubicBezTo>
                      <a:pt x="14578" y="1168"/>
                      <a:pt x="14544" y="1134"/>
                      <a:pt x="14544" y="1101"/>
                    </a:cubicBezTo>
                    <a:lnTo>
                      <a:pt x="14544" y="1068"/>
                    </a:lnTo>
                    <a:cubicBezTo>
                      <a:pt x="14544" y="1034"/>
                      <a:pt x="14544" y="1034"/>
                      <a:pt x="14544" y="1001"/>
                    </a:cubicBezTo>
                    <a:lnTo>
                      <a:pt x="14511" y="1001"/>
                    </a:lnTo>
                    <a:cubicBezTo>
                      <a:pt x="14478" y="968"/>
                      <a:pt x="14478" y="968"/>
                      <a:pt x="14478" y="934"/>
                    </a:cubicBezTo>
                    <a:lnTo>
                      <a:pt x="14444" y="868"/>
                    </a:lnTo>
                    <a:cubicBezTo>
                      <a:pt x="14444" y="834"/>
                      <a:pt x="14444" y="801"/>
                      <a:pt x="14478" y="767"/>
                    </a:cubicBezTo>
                    <a:cubicBezTo>
                      <a:pt x="14494" y="751"/>
                      <a:pt x="14511" y="742"/>
                      <a:pt x="14528" y="742"/>
                    </a:cubicBezTo>
                    <a:cubicBezTo>
                      <a:pt x="14544" y="742"/>
                      <a:pt x="14561" y="751"/>
                      <a:pt x="14578" y="767"/>
                    </a:cubicBezTo>
                    <a:lnTo>
                      <a:pt x="14645" y="801"/>
                    </a:lnTo>
                    <a:lnTo>
                      <a:pt x="14411" y="534"/>
                    </a:lnTo>
                    <a:lnTo>
                      <a:pt x="14111" y="367"/>
                    </a:lnTo>
                    <a:lnTo>
                      <a:pt x="13944" y="267"/>
                    </a:lnTo>
                    <a:lnTo>
                      <a:pt x="13844" y="200"/>
                    </a:lnTo>
                    <a:lnTo>
                      <a:pt x="13811" y="234"/>
                    </a:lnTo>
                    <a:lnTo>
                      <a:pt x="13711" y="234"/>
                    </a:lnTo>
                    <a:lnTo>
                      <a:pt x="12943" y="267"/>
                    </a:lnTo>
                    <a:lnTo>
                      <a:pt x="12910" y="267"/>
                    </a:lnTo>
                    <a:lnTo>
                      <a:pt x="12676" y="200"/>
                    </a:lnTo>
                    <a:lnTo>
                      <a:pt x="12543" y="200"/>
                    </a:lnTo>
                    <a:lnTo>
                      <a:pt x="12243" y="267"/>
                    </a:lnTo>
                    <a:lnTo>
                      <a:pt x="12176" y="267"/>
                    </a:lnTo>
                    <a:lnTo>
                      <a:pt x="12043" y="234"/>
                    </a:lnTo>
                    <a:lnTo>
                      <a:pt x="11976" y="234"/>
                    </a:lnTo>
                    <a:lnTo>
                      <a:pt x="11843" y="134"/>
                    </a:lnTo>
                    <a:lnTo>
                      <a:pt x="11742" y="200"/>
                    </a:lnTo>
                    <a:lnTo>
                      <a:pt x="11642" y="267"/>
                    </a:lnTo>
                    <a:lnTo>
                      <a:pt x="11509" y="267"/>
                    </a:lnTo>
                    <a:lnTo>
                      <a:pt x="11409" y="234"/>
                    </a:lnTo>
                    <a:lnTo>
                      <a:pt x="11376" y="267"/>
                    </a:lnTo>
                    <a:lnTo>
                      <a:pt x="11275" y="267"/>
                    </a:lnTo>
                    <a:cubicBezTo>
                      <a:pt x="11242" y="267"/>
                      <a:pt x="11209" y="234"/>
                      <a:pt x="11175" y="200"/>
                    </a:cubicBezTo>
                    <a:lnTo>
                      <a:pt x="11075" y="34"/>
                    </a:lnTo>
                    <a:lnTo>
                      <a:pt x="11009" y="100"/>
                    </a:lnTo>
                    <a:lnTo>
                      <a:pt x="11009" y="167"/>
                    </a:lnTo>
                    <a:cubicBezTo>
                      <a:pt x="11042" y="234"/>
                      <a:pt x="11009" y="267"/>
                      <a:pt x="10975" y="300"/>
                    </a:cubicBezTo>
                    <a:lnTo>
                      <a:pt x="10775" y="300"/>
                    </a:lnTo>
                    <a:lnTo>
                      <a:pt x="10708" y="367"/>
                    </a:lnTo>
                    <a:lnTo>
                      <a:pt x="10642" y="367"/>
                    </a:lnTo>
                    <a:cubicBezTo>
                      <a:pt x="10625" y="384"/>
                      <a:pt x="10617" y="392"/>
                      <a:pt x="10608" y="392"/>
                    </a:cubicBezTo>
                    <a:cubicBezTo>
                      <a:pt x="10600" y="392"/>
                      <a:pt x="10592" y="384"/>
                      <a:pt x="10575" y="367"/>
                    </a:cubicBezTo>
                    <a:lnTo>
                      <a:pt x="10475" y="334"/>
                    </a:lnTo>
                    <a:cubicBezTo>
                      <a:pt x="10475" y="334"/>
                      <a:pt x="10475" y="334"/>
                      <a:pt x="10442" y="300"/>
                    </a:cubicBezTo>
                    <a:lnTo>
                      <a:pt x="10341" y="134"/>
                    </a:lnTo>
                    <a:lnTo>
                      <a:pt x="10308" y="134"/>
                    </a:lnTo>
                    <a:cubicBezTo>
                      <a:pt x="10308" y="134"/>
                      <a:pt x="10275" y="100"/>
                      <a:pt x="10241" y="100"/>
                    </a:cubicBezTo>
                    <a:lnTo>
                      <a:pt x="10175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31" name="Google Shape;199;p15"/>
              <p:cNvSpPr/>
              <p:nvPr/>
            </p:nvSpPr>
            <p:spPr>
              <a:xfrm>
                <a:off x="4534316" y="1370955"/>
                <a:ext cx="20701" cy="13412"/>
              </a:xfrm>
              <a:custGeom>
                <a:avLst/>
                <a:gdLst/>
                <a:ahLst/>
                <a:cxnLst/>
                <a:rect l="l" t="t" r="r" b="b"/>
                <a:pathLst>
                  <a:path w="568" h="368" extrusionOk="0">
                    <a:moveTo>
                      <a:pt x="0" y="0"/>
                    </a:moveTo>
                    <a:lnTo>
                      <a:pt x="67" y="100"/>
                    </a:lnTo>
                    <a:lnTo>
                      <a:pt x="267" y="201"/>
                    </a:lnTo>
                    <a:cubicBezTo>
                      <a:pt x="267" y="234"/>
                      <a:pt x="300" y="234"/>
                      <a:pt x="300" y="234"/>
                    </a:cubicBezTo>
                    <a:lnTo>
                      <a:pt x="367" y="334"/>
                    </a:lnTo>
                    <a:lnTo>
                      <a:pt x="434" y="367"/>
                    </a:lnTo>
                    <a:lnTo>
                      <a:pt x="467" y="367"/>
                    </a:lnTo>
                    <a:lnTo>
                      <a:pt x="567" y="301"/>
                    </a:lnTo>
                    <a:lnTo>
                      <a:pt x="534" y="201"/>
                    </a:lnTo>
                    <a:cubicBezTo>
                      <a:pt x="534" y="201"/>
                      <a:pt x="534" y="167"/>
                      <a:pt x="534" y="167"/>
                    </a:cubicBezTo>
                    <a:lnTo>
                      <a:pt x="534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32" name="Google Shape;200;p15"/>
              <p:cNvSpPr/>
              <p:nvPr/>
            </p:nvSpPr>
            <p:spPr>
              <a:xfrm>
                <a:off x="4501478" y="1479163"/>
                <a:ext cx="15854" cy="17056"/>
              </a:xfrm>
              <a:custGeom>
                <a:avLst/>
                <a:gdLst/>
                <a:ahLst/>
                <a:cxnLst/>
                <a:rect l="l" t="t" r="r" b="b"/>
                <a:pathLst>
                  <a:path w="435" h="468" extrusionOk="0">
                    <a:moveTo>
                      <a:pt x="34" y="0"/>
                    </a:moveTo>
                    <a:lnTo>
                      <a:pt x="0" y="34"/>
                    </a:lnTo>
                    <a:lnTo>
                      <a:pt x="0" y="134"/>
                    </a:lnTo>
                    <a:lnTo>
                      <a:pt x="67" y="234"/>
                    </a:lnTo>
                    <a:lnTo>
                      <a:pt x="167" y="367"/>
                    </a:lnTo>
                    <a:lnTo>
                      <a:pt x="367" y="467"/>
                    </a:lnTo>
                    <a:lnTo>
                      <a:pt x="401" y="467"/>
                    </a:lnTo>
                    <a:lnTo>
                      <a:pt x="401" y="367"/>
                    </a:lnTo>
                    <a:cubicBezTo>
                      <a:pt x="367" y="334"/>
                      <a:pt x="367" y="334"/>
                      <a:pt x="401" y="300"/>
                    </a:cubicBezTo>
                    <a:lnTo>
                      <a:pt x="434" y="234"/>
                    </a:lnTo>
                    <a:lnTo>
                      <a:pt x="434" y="134"/>
                    </a:lnTo>
                    <a:lnTo>
                      <a:pt x="434" y="34"/>
                    </a:lnTo>
                    <a:lnTo>
                      <a:pt x="367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33" name="Google Shape;201;p15"/>
              <p:cNvSpPr/>
              <p:nvPr/>
            </p:nvSpPr>
            <p:spPr>
              <a:xfrm>
                <a:off x="4540366" y="1457259"/>
                <a:ext cx="9767" cy="12209"/>
              </a:xfrm>
              <a:custGeom>
                <a:avLst/>
                <a:gdLst/>
                <a:ahLst/>
                <a:cxnLst/>
                <a:rect l="l" t="t" r="r" b="b"/>
                <a:pathLst>
                  <a:path w="268" h="335" extrusionOk="0">
                    <a:moveTo>
                      <a:pt x="1" y="1"/>
                    </a:moveTo>
                    <a:lnTo>
                      <a:pt x="1" y="34"/>
                    </a:lnTo>
                    <a:lnTo>
                      <a:pt x="1" y="67"/>
                    </a:lnTo>
                    <a:lnTo>
                      <a:pt x="134" y="168"/>
                    </a:lnTo>
                    <a:cubicBezTo>
                      <a:pt x="134" y="168"/>
                      <a:pt x="134" y="201"/>
                      <a:pt x="168" y="201"/>
                    </a:cubicBezTo>
                    <a:lnTo>
                      <a:pt x="168" y="268"/>
                    </a:lnTo>
                    <a:lnTo>
                      <a:pt x="268" y="334"/>
                    </a:lnTo>
                    <a:lnTo>
                      <a:pt x="268" y="301"/>
                    </a:lnTo>
                    <a:lnTo>
                      <a:pt x="268" y="234"/>
                    </a:lnTo>
                    <a:lnTo>
                      <a:pt x="201" y="168"/>
                    </a:lnTo>
                    <a:lnTo>
                      <a:pt x="134" y="67"/>
                    </a:lnTo>
                    <a:lnTo>
                      <a:pt x="101" y="34"/>
                    </a:lnTo>
                    <a:lnTo>
                      <a:pt x="34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34" name="Google Shape;202;p15"/>
              <p:cNvSpPr/>
              <p:nvPr/>
            </p:nvSpPr>
            <p:spPr>
              <a:xfrm>
                <a:off x="4494189" y="1369752"/>
                <a:ext cx="2442" cy="36"/>
              </a:xfrm>
              <a:custGeom>
                <a:avLst/>
                <a:gdLst/>
                <a:ahLst/>
                <a:cxnLst/>
                <a:rect l="l" t="t" r="r" b="b"/>
                <a:pathLst>
                  <a:path w="67" h="1" extrusionOk="0">
                    <a:moveTo>
                      <a:pt x="34" y="0"/>
                    </a:moveTo>
                    <a:lnTo>
                      <a:pt x="67" y="0"/>
                    </a:lnTo>
                    <a:lnTo>
                      <a:pt x="67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35" name="Google Shape;203;p15"/>
              <p:cNvSpPr/>
              <p:nvPr/>
            </p:nvSpPr>
            <p:spPr>
              <a:xfrm>
                <a:off x="4484458" y="1493741"/>
                <a:ext cx="7325" cy="2478"/>
              </a:xfrm>
              <a:custGeom>
                <a:avLst/>
                <a:gdLst/>
                <a:ahLst/>
                <a:cxnLst/>
                <a:rect l="l" t="t" r="r" b="b"/>
                <a:pathLst>
                  <a:path w="201" h="68" extrusionOk="0">
                    <a:moveTo>
                      <a:pt x="67" y="0"/>
                    </a:moveTo>
                    <a:lnTo>
                      <a:pt x="34" y="34"/>
                    </a:lnTo>
                    <a:lnTo>
                      <a:pt x="0" y="67"/>
                    </a:lnTo>
                    <a:lnTo>
                      <a:pt x="67" y="67"/>
                    </a:lnTo>
                    <a:cubicBezTo>
                      <a:pt x="67" y="34"/>
                      <a:pt x="67" y="34"/>
                      <a:pt x="100" y="34"/>
                    </a:cubicBezTo>
                    <a:lnTo>
                      <a:pt x="201" y="34"/>
                    </a:lnTo>
                    <a:lnTo>
                      <a:pt x="134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36" name="Google Shape;204;p15"/>
              <p:cNvSpPr/>
              <p:nvPr/>
            </p:nvSpPr>
            <p:spPr>
              <a:xfrm>
                <a:off x="4514854" y="1547244"/>
                <a:ext cx="1239" cy="36"/>
              </a:xfrm>
              <a:custGeom>
                <a:avLst/>
                <a:gdLst/>
                <a:ahLst/>
                <a:cxnLst/>
                <a:rect l="l" t="t" r="r" b="b"/>
                <a:pathLst>
                  <a:path w="34" h="1" extrusionOk="0">
                    <a:moveTo>
                      <a:pt x="0" y="0"/>
                    </a:moveTo>
                    <a:lnTo>
                      <a:pt x="34" y="0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37" name="Google Shape;205;p15"/>
              <p:cNvSpPr/>
              <p:nvPr/>
            </p:nvSpPr>
            <p:spPr>
              <a:xfrm>
                <a:off x="4455265" y="1457259"/>
                <a:ext cx="37721" cy="12209"/>
              </a:xfrm>
              <a:custGeom>
                <a:avLst/>
                <a:gdLst/>
                <a:ahLst/>
                <a:cxnLst/>
                <a:rect l="l" t="t" r="r" b="b"/>
                <a:pathLst>
                  <a:path w="1035" h="335" extrusionOk="0">
                    <a:moveTo>
                      <a:pt x="68" y="1"/>
                    </a:moveTo>
                    <a:lnTo>
                      <a:pt x="1" y="67"/>
                    </a:lnTo>
                    <a:lnTo>
                      <a:pt x="101" y="134"/>
                    </a:lnTo>
                    <a:lnTo>
                      <a:pt x="201" y="168"/>
                    </a:lnTo>
                    <a:lnTo>
                      <a:pt x="601" y="168"/>
                    </a:lnTo>
                    <a:lnTo>
                      <a:pt x="735" y="221"/>
                    </a:lnTo>
                    <a:lnTo>
                      <a:pt x="735" y="221"/>
                    </a:lnTo>
                    <a:cubicBezTo>
                      <a:pt x="735" y="216"/>
                      <a:pt x="735" y="210"/>
                      <a:pt x="735" y="201"/>
                    </a:cubicBezTo>
                    <a:lnTo>
                      <a:pt x="635" y="101"/>
                    </a:lnTo>
                    <a:lnTo>
                      <a:pt x="601" y="101"/>
                    </a:lnTo>
                    <a:lnTo>
                      <a:pt x="268" y="67"/>
                    </a:lnTo>
                    <a:lnTo>
                      <a:pt x="168" y="67"/>
                    </a:lnTo>
                    <a:lnTo>
                      <a:pt x="68" y="1"/>
                    </a:lnTo>
                    <a:close/>
                    <a:moveTo>
                      <a:pt x="735" y="221"/>
                    </a:moveTo>
                    <a:cubicBezTo>
                      <a:pt x="737" y="234"/>
                      <a:pt x="744" y="234"/>
                      <a:pt x="768" y="234"/>
                    </a:cubicBezTo>
                    <a:lnTo>
                      <a:pt x="968" y="334"/>
                    </a:lnTo>
                    <a:lnTo>
                      <a:pt x="1035" y="334"/>
                    </a:lnTo>
                    <a:lnTo>
                      <a:pt x="935" y="301"/>
                    </a:lnTo>
                    <a:lnTo>
                      <a:pt x="735" y="22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38" name="Google Shape;206;p15"/>
              <p:cNvSpPr/>
              <p:nvPr/>
            </p:nvSpPr>
            <p:spPr>
              <a:xfrm>
                <a:off x="4512412" y="1374600"/>
                <a:ext cx="15854" cy="15854"/>
              </a:xfrm>
              <a:custGeom>
                <a:avLst/>
                <a:gdLst/>
                <a:ahLst/>
                <a:cxnLst/>
                <a:rect l="l" t="t" r="r" b="b"/>
                <a:pathLst>
                  <a:path w="435" h="435" extrusionOk="0">
                    <a:moveTo>
                      <a:pt x="167" y="0"/>
                    </a:moveTo>
                    <a:lnTo>
                      <a:pt x="67" y="101"/>
                    </a:lnTo>
                    <a:lnTo>
                      <a:pt x="1" y="234"/>
                    </a:lnTo>
                    <a:lnTo>
                      <a:pt x="67" y="367"/>
                    </a:lnTo>
                    <a:lnTo>
                      <a:pt x="201" y="434"/>
                    </a:lnTo>
                    <a:lnTo>
                      <a:pt x="301" y="434"/>
                    </a:lnTo>
                    <a:lnTo>
                      <a:pt x="401" y="334"/>
                    </a:lnTo>
                    <a:lnTo>
                      <a:pt x="434" y="234"/>
                    </a:lnTo>
                    <a:lnTo>
                      <a:pt x="434" y="201"/>
                    </a:lnTo>
                    <a:lnTo>
                      <a:pt x="267" y="101"/>
                    </a:lnTo>
                    <a:lnTo>
                      <a:pt x="167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39" name="Google Shape;207;p15"/>
              <p:cNvSpPr/>
              <p:nvPr/>
            </p:nvSpPr>
            <p:spPr>
              <a:xfrm>
                <a:off x="3282109" y="2144155"/>
                <a:ext cx="46212" cy="42604"/>
              </a:xfrm>
              <a:custGeom>
                <a:avLst/>
                <a:gdLst/>
                <a:ahLst/>
                <a:cxnLst/>
                <a:rect l="l" t="t" r="r" b="b"/>
                <a:pathLst>
                  <a:path w="1268" h="1169" extrusionOk="0">
                    <a:moveTo>
                      <a:pt x="567" y="1"/>
                    </a:moveTo>
                    <a:lnTo>
                      <a:pt x="501" y="67"/>
                    </a:lnTo>
                    <a:lnTo>
                      <a:pt x="300" y="67"/>
                    </a:lnTo>
                    <a:lnTo>
                      <a:pt x="134" y="34"/>
                    </a:lnTo>
                    <a:lnTo>
                      <a:pt x="134" y="67"/>
                    </a:lnTo>
                    <a:lnTo>
                      <a:pt x="100" y="734"/>
                    </a:lnTo>
                    <a:cubicBezTo>
                      <a:pt x="100" y="734"/>
                      <a:pt x="100" y="768"/>
                      <a:pt x="100" y="768"/>
                    </a:cubicBezTo>
                    <a:lnTo>
                      <a:pt x="0" y="1001"/>
                    </a:lnTo>
                    <a:lnTo>
                      <a:pt x="0" y="1068"/>
                    </a:lnTo>
                    <a:lnTo>
                      <a:pt x="134" y="1168"/>
                    </a:lnTo>
                    <a:lnTo>
                      <a:pt x="167" y="1168"/>
                    </a:lnTo>
                    <a:lnTo>
                      <a:pt x="300" y="1035"/>
                    </a:lnTo>
                    <a:lnTo>
                      <a:pt x="334" y="1001"/>
                    </a:lnTo>
                    <a:lnTo>
                      <a:pt x="467" y="968"/>
                    </a:lnTo>
                    <a:lnTo>
                      <a:pt x="601" y="901"/>
                    </a:lnTo>
                    <a:lnTo>
                      <a:pt x="1034" y="734"/>
                    </a:lnTo>
                    <a:lnTo>
                      <a:pt x="1201" y="601"/>
                    </a:lnTo>
                    <a:lnTo>
                      <a:pt x="1234" y="601"/>
                    </a:lnTo>
                    <a:lnTo>
                      <a:pt x="1268" y="568"/>
                    </a:lnTo>
                    <a:lnTo>
                      <a:pt x="1201" y="534"/>
                    </a:lnTo>
                    <a:cubicBezTo>
                      <a:pt x="1168" y="501"/>
                      <a:pt x="1168" y="501"/>
                      <a:pt x="1168" y="468"/>
                    </a:cubicBezTo>
                    <a:lnTo>
                      <a:pt x="1168" y="167"/>
                    </a:lnTo>
                    <a:lnTo>
                      <a:pt x="1168" y="134"/>
                    </a:lnTo>
                    <a:lnTo>
                      <a:pt x="1068" y="67"/>
                    </a:lnTo>
                    <a:lnTo>
                      <a:pt x="1034" y="101"/>
                    </a:lnTo>
                    <a:lnTo>
                      <a:pt x="834" y="101"/>
                    </a:lnTo>
                    <a:lnTo>
                      <a:pt x="634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40" name="Google Shape;208;p15"/>
              <p:cNvSpPr/>
              <p:nvPr/>
            </p:nvSpPr>
            <p:spPr>
              <a:xfrm>
                <a:off x="3192124" y="2229256"/>
                <a:ext cx="14651" cy="12209"/>
              </a:xfrm>
              <a:custGeom>
                <a:avLst/>
                <a:gdLst/>
                <a:ahLst/>
                <a:cxnLst/>
                <a:rect l="l" t="t" r="r" b="b"/>
                <a:pathLst>
                  <a:path w="402" h="335" extrusionOk="0">
                    <a:moveTo>
                      <a:pt x="234" y="1"/>
                    </a:moveTo>
                    <a:lnTo>
                      <a:pt x="201" y="34"/>
                    </a:lnTo>
                    <a:lnTo>
                      <a:pt x="134" y="34"/>
                    </a:lnTo>
                    <a:lnTo>
                      <a:pt x="1" y="67"/>
                    </a:lnTo>
                    <a:lnTo>
                      <a:pt x="34" y="134"/>
                    </a:lnTo>
                    <a:cubicBezTo>
                      <a:pt x="67" y="167"/>
                      <a:pt x="67" y="201"/>
                      <a:pt x="34" y="234"/>
                    </a:cubicBezTo>
                    <a:lnTo>
                      <a:pt x="1" y="301"/>
                    </a:lnTo>
                    <a:lnTo>
                      <a:pt x="1" y="334"/>
                    </a:lnTo>
                    <a:lnTo>
                      <a:pt x="67" y="334"/>
                    </a:lnTo>
                    <a:lnTo>
                      <a:pt x="368" y="201"/>
                    </a:lnTo>
                    <a:lnTo>
                      <a:pt x="401" y="134"/>
                    </a:lnTo>
                    <a:lnTo>
                      <a:pt x="234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41" name="Google Shape;209;p15"/>
              <p:cNvSpPr/>
              <p:nvPr/>
            </p:nvSpPr>
            <p:spPr>
              <a:xfrm>
                <a:off x="4320342" y="2510109"/>
                <a:ext cx="8528" cy="25548"/>
              </a:xfrm>
              <a:custGeom>
                <a:avLst/>
                <a:gdLst/>
                <a:ahLst/>
                <a:cxnLst/>
                <a:rect l="l" t="t" r="r" b="b"/>
                <a:pathLst>
                  <a:path w="234" h="701" extrusionOk="0">
                    <a:moveTo>
                      <a:pt x="234" y="0"/>
                    </a:moveTo>
                    <a:lnTo>
                      <a:pt x="134" y="67"/>
                    </a:lnTo>
                    <a:lnTo>
                      <a:pt x="100" y="167"/>
                    </a:lnTo>
                    <a:lnTo>
                      <a:pt x="0" y="500"/>
                    </a:lnTo>
                    <a:lnTo>
                      <a:pt x="134" y="701"/>
                    </a:lnTo>
                    <a:lnTo>
                      <a:pt x="167" y="601"/>
                    </a:lnTo>
                    <a:lnTo>
                      <a:pt x="167" y="400"/>
                    </a:lnTo>
                    <a:lnTo>
                      <a:pt x="234" y="67"/>
                    </a:lnTo>
                    <a:lnTo>
                      <a:pt x="234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42" name="Google Shape;210;p15"/>
              <p:cNvSpPr/>
              <p:nvPr/>
            </p:nvSpPr>
            <p:spPr>
              <a:xfrm>
                <a:off x="4276571" y="2485763"/>
                <a:ext cx="37721" cy="113125"/>
              </a:xfrm>
              <a:custGeom>
                <a:avLst/>
                <a:gdLst/>
                <a:ahLst/>
                <a:cxnLst/>
                <a:rect l="l" t="t" r="r" b="b"/>
                <a:pathLst>
                  <a:path w="1035" h="3104" extrusionOk="0">
                    <a:moveTo>
                      <a:pt x="768" y="1"/>
                    </a:moveTo>
                    <a:lnTo>
                      <a:pt x="534" y="234"/>
                    </a:lnTo>
                    <a:lnTo>
                      <a:pt x="501" y="234"/>
                    </a:lnTo>
                    <a:lnTo>
                      <a:pt x="367" y="301"/>
                    </a:lnTo>
                    <a:lnTo>
                      <a:pt x="367" y="335"/>
                    </a:lnTo>
                    <a:lnTo>
                      <a:pt x="267" y="601"/>
                    </a:lnTo>
                    <a:lnTo>
                      <a:pt x="100" y="935"/>
                    </a:lnTo>
                    <a:lnTo>
                      <a:pt x="100" y="968"/>
                    </a:lnTo>
                    <a:lnTo>
                      <a:pt x="100" y="1235"/>
                    </a:lnTo>
                    <a:cubicBezTo>
                      <a:pt x="100" y="1269"/>
                      <a:pt x="100" y="1269"/>
                      <a:pt x="100" y="1269"/>
                    </a:cubicBezTo>
                    <a:lnTo>
                      <a:pt x="0" y="1535"/>
                    </a:lnTo>
                    <a:lnTo>
                      <a:pt x="0" y="1569"/>
                    </a:lnTo>
                    <a:lnTo>
                      <a:pt x="0" y="1936"/>
                    </a:lnTo>
                    <a:lnTo>
                      <a:pt x="67" y="2002"/>
                    </a:lnTo>
                    <a:lnTo>
                      <a:pt x="167" y="2069"/>
                    </a:lnTo>
                    <a:lnTo>
                      <a:pt x="167" y="2102"/>
                    </a:lnTo>
                    <a:lnTo>
                      <a:pt x="200" y="2169"/>
                    </a:lnTo>
                    <a:cubicBezTo>
                      <a:pt x="200" y="2169"/>
                      <a:pt x="200" y="2169"/>
                      <a:pt x="200" y="2203"/>
                    </a:cubicBezTo>
                    <a:lnTo>
                      <a:pt x="234" y="2269"/>
                    </a:lnTo>
                    <a:lnTo>
                      <a:pt x="234" y="2336"/>
                    </a:lnTo>
                    <a:lnTo>
                      <a:pt x="167" y="2569"/>
                    </a:lnTo>
                    <a:lnTo>
                      <a:pt x="234" y="2670"/>
                    </a:lnTo>
                    <a:lnTo>
                      <a:pt x="234" y="2703"/>
                    </a:lnTo>
                    <a:cubicBezTo>
                      <a:pt x="234" y="2736"/>
                      <a:pt x="234" y="2770"/>
                      <a:pt x="234" y="2770"/>
                    </a:cubicBezTo>
                    <a:lnTo>
                      <a:pt x="234" y="2803"/>
                    </a:lnTo>
                    <a:cubicBezTo>
                      <a:pt x="234" y="2836"/>
                      <a:pt x="200" y="2836"/>
                      <a:pt x="200" y="2870"/>
                    </a:cubicBezTo>
                    <a:lnTo>
                      <a:pt x="134" y="2870"/>
                    </a:lnTo>
                    <a:lnTo>
                      <a:pt x="134" y="2936"/>
                    </a:lnTo>
                    <a:lnTo>
                      <a:pt x="100" y="3036"/>
                    </a:lnTo>
                    <a:lnTo>
                      <a:pt x="100" y="3070"/>
                    </a:lnTo>
                    <a:lnTo>
                      <a:pt x="167" y="3070"/>
                    </a:lnTo>
                    <a:cubicBezTo>
                      <a:pt x="167" y="3070"/>
                      <a:pt x="200" y="3103"/>
                      <a:pt x="200" y="3103"/>
                    </a:cubicBezTo>
                    <a:lnTo>
                      <a:pt x="234" y="3070"/>
                    </a:lnTo>
                    <a:cubicBezTo>
                      <a:pt x="234" y="3070"/>
                      <a:pt x="267" y="3036"/>
                      <a:pt x="267" y="3036"/>
                    </a:cubicBezTo>
                    <a:lnTo>
                      <a:pt x="367" y="3003"/>
                    </a:lnTo>
                    <a:lnTo>
                      <a:pt x="467" y="2903"/>
                    </a:lnTo>
                    <a:lnTo>
                      <a:pt x="534" y="2836"/>
                    </a:lnTo>
                    <a:cubicBezTo>
                      <a:pt x="567" y="2803"/>
                      <a:pt x="567" y="2770"/>
                      <a:pt x="567" y="2770"/>
                    </a:cubicBezTo>
                    <a:lnTo>
                      <a:pt x="634" y="2703"/>
                    </a:lnTo>
                    <a:cubicBezTo>
                      <a:pt x="667" y="2670"/>
                      <a:pt x="667" y="2670"/>
                      <a:pt x="701" y="2670"/>
                    </a:cubicBezTo>
                    <a:lnTo>
                      <a:pt x="801" y="2670"/>
                    </a:lnTo>
                    <a:lnTo>
                      <a:pt x="801" y="2636"/>
                    </a:lnTo>
                    <a:lnTo>
                      <a:pt x="834" y="2603"/>
                    </a:lnTo>
                    <a:cubicBezTo>
                      <a:pt x="868" y="2569"/>
                      <a:pt x="901" y="2569"/>
                      <a:pt x="901" y="2569"/>
                    </a:cubicBezTo>
                    <a:lnTo>
                      <a:pt x="968" y="2569"/>
                    </a:lnTo>
                    <a:lnTo>
                      <a:pt x="901" y="2503"/>
                    </a:lnTo>
                    <a:lnTo>
                      <a:pt x="901" y="2469"/>
                    </a:lnTo>
                    <a:lnTo>
                      <a:pt x="901" y="2403"/>
                    </a:lnTo>
                    <a:lnTo>
                      <a:pt x="901" y="2269"/>
                    </a:lnTo>
                    <a:cubicBezTo>
                      <a:pt x="901" y="2269"/>
                      <a:pt x="901" y="2236"/>
                      <a:pt x="901" y="2236"/>
                    </a:cubicBezTo>
                    <a:lnTo>
                      <a:pt x="968" y="2102"/>
                    </a:lnTo>
                    <a:lnTo>
                      <a:pt x="1034" y="2002"/>
                    </a:lnTo>
                    <a:cubicBezTo>
                      <a:pt x="1001" y="2002"/>
                      <a:pt x="1001" y="1969"/>
                      <a:pt x="968" y="1969"/>
                    </a:cubicBezTo>
                    <a:lnTo>
                      <a:pt x="968" y="1902"/>
                    </a:lnTo>
                    <a:cubicBezTo>
                      <a:pt x="968" y="1902"/>
                      <a:pt x="968" y="1902"/>
                      <a:pt x="968" y="1869"/>
                    </a:cubicBezTo>
                    <a:lnTo>
                      <a:pt x="968" y="1702"/>
                    </a:lnTo>
                    <a:lnTo>
                      <a:pt x="934" y="1635"/>
                    </a:lnTo>
                    <a:cubicBezTo>
                      <a:pt x="934" y="1602"/>
                      <a:pt x="934" y="1602"/>
                      <a:pt x="934" y="1569"/>
                    </a:cubicBezTo>
                    <a:lnTo>
                      <a:pt x="934" y="1402"/>
                    </a:lnTo>
                    <a:lnTo>
                      <a:pt x="901" y="1302"/>
                    </a:lnTo>
                    <a:lnTo>
                      <a:pt x="868" y="1235"/>
                    </a:lnTo>
                    <a:lnTo>
                      <a:pt x="834" y="1168"/>
                    </a:lnTo>
                    <a:cubicBezTo>
                      <a:pt x="834" y="1135"/>
                      <a:pt x="834" y="1102"/>
                      <a:pt x="834" y="1102"/>
                    </a:cubicBezTo>
                    <a:lnTo>
                      <a:pt x="834" y="1002"/>
                    </a:lnTo>
                    <a:cubicBezTo>
                      <a:pt x="834" y="968"/>
                      <a:pt x="868" y="968"/>
                      <a:pt x="901" y="935"/>
                    </a:cubicBezTo>
                    <a:lnTo>
                      <a:pt x="1001" y="902"/>
                    </a:lnTo>
                    <a:lnTo>
                      <a:pt x="968" y="868"/>
                    </a:lnTo>
                    <a:lnTo>
                      <a:pt x="901" y="835"/>
                    </a:lnTo>
                    <a:lnTo>
                      <a:pt x="801" y="635"/>
                    </a:lnTo>
                    <a:cubicBezTo>
                      <a:pt x="801" y="635"/>
                      <a:pt x="801" y="601"/>
                      <a:pt x="801" y="601"/>
                    </a:cubicBezTo>
                    <a:lnTo>
                      <a:pt x="801" y="435"/>
                    </a:lnTo>
                    <a:cubicBezTo>
                      <a:pt x="801" y="435"/>
                      <a:pt x="801" y="435"/>
                      <a:pt x="801" y="401"/>
                    </a:cubicBezTo>
                    <a:lnTo>
                      <a:pt x="801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43" name="Google Shape;211;p15"/>
              <p:cNvSpPr/>
              <p:nvPr/>
            </p:nvSpPr>
            <p:spPr>
              <a:xfrm>
                <a:off x="3065693" y="1361224"/>
                <a:ext cx="53538" cy="77847"/>
              </a:xfrm>
              <a:custGeom>
                <a:avLst/>
                <a:gdLst/>
                <a:ahLst/>
                <a:cxnLst/>
                <a:rect l="l" t="t" r="r" b="b"/>
                <a:pathLst>
                  <a:path w="1469" h="2136" extrusionOk="0">
                    <a:moveTo>
                      <a:pt x="901" y="1"/>
                    </a:moveTo>
                    <a:lnTo>
                      <a:pt x="868" y="34"/>
                    </a:lnTo>
                    <a:lnTo>
                      <a:pt x="801" y="67"/>
                    </a:lnTo>
                    <a:lnTo>
                      <a:pt x="768" y="167"/>
                    </a:lnTo>
                    <a:cubicBezTo>
                      <a:pt x="801" y="167"/>
                      <a:pt x="801" y="201"/>
                      <a:pt x="768" y="201"/>
                    </a:cubicBezTo>
                    <a:lnTo>
                      <a:pt x="468" y="534"/>
                    </a:lnTo>
                    <a:lnTo>
                      <a:pt x="401" y="534"/>
                    </a:lnTo>
                    <a:lnTo>
                      <a:pt x="334" y="634"/>
                    </a:lnTo>
                    <a:lnTo>
                      <a:pt x="134" y="634"/>
                    </a:lnTo>
                    <a:lnTo>
                      <a:pt x="1" y="768"/>
                    </a:lnTo>
                    <a:lnTo>
                      <a:pt x="34" y="801"/>
                    </a:lnTo>
                    <a:lnTo>
                      <a:pt x="34" y="834"/>
                    </a:lnTo>
                    <a:cubicBezTo>
                      <a:pt x="34" y="868"/>
                      <a:pt x="34" y="868"/>
                      <a:pt x="34" y="901"/>
                    </a:cubicBezTo>
                    <a:lnTo>
                      <a:pt x="34" y="968"/>
                    </a:lnTo>
                    <a:lnTo>
                      <a:pt x="67" y="1001"/>
                    </a:lnTo>
                    <a:cubicBezTo>
                      <a:pt x="101" y="1001"/>
                      <a:pt x="101" y="1035"/>
                      <a:pt x="101" y="1035"/>
                    </a:cubicBezTo>
                    <a:lnTo>
                      <a:pt x="101" y="1068"/>
                    </a:lnTo>
                    <a:cubicBezTo>
                      <a:pt x="101" y="1101"/>
                      <a:pt x="101" y="1101"/>
                      <a:pt x="101" y="1101"/>
                    </a:cubicBezTo>
                    <a:lnTo>
                      <a:pt x="101" y="1201"/>
                    </a:lnTo>
                    <a:lnTo>
                      <a:pt x="167" y="1301"/>
                    </a:lnTo>
                    <a:lnTo>
                      <a:pt x="201" y="1368"/>
                    </a:lnTo>
                    <a:lnTo>
                      <a:pt x="334" y="1368"/>
                    </a:lnTo>
                    <a:lnTo>
                      <a:pt x="668" y="1502"/>
                    </a:lnTo>
                    <a:lnTo>
                      <a:pt x="901" y="1502"/>
                    </a:lnTo>
                    <a:cubicBezTo>
                      <a:pt x="911" y="1492"/>
                      <a:pt x="921" y="1488"/>
                      <a:pt x="930" y="1488"/>
                    </a:cubicBezTo>
                    <a:cubicBezTo>
                      <a:pt x="951" y="1488"/>
                      <a:pt x="968" y="1511"/>
                      <a:pt x="968" y="1535"/>
                    </a:cubicBezTo>
                    <a:lnTo>
                      <a:pt x="1035" y="1602"/>
                    </a:lnTo>
                    <a:cubicBezTo>
                      <a:pt x="1068" y="1635"/>
                      <a:pt x="1068" y="1635"/>
                      <a:pt x="1068" y="1635"/>
                    </a:cubicBezTo>
                    <a:lnTo>
                      <a:pt x="1135" y="1902"/>
                    </a:lnTo>
                    <a:cubicBezTo>
                      <a:pt x="1168" y="1935"/>
                      <a:pt x="1135" y="1969"/>
                      <a:pt x="1101" y="2002"/>
                    </a:cubicBezTo>
                    <a:cubicBezTo>
                      <a:pt x="1085" y="2019"/>
                      <a:pt x="1068" y="2027"/>
                      <a:pt x="1051" y="2027"/>
                    </a:cubicBezTo>
                    <a:cubicBezTo>
                      <a:pt x="1035" y="2027"/>
                      <a:pt x="1018" y="2019"/>
                      <a:pt x="1001" y="2002"/>
                    </a:cubicBezTo>
                    <a:lnTo>
                      <a:pt x="935" y="1969"/>
                    </a:lnTo>
                    <a:lnTo>
                      <a:pt x="801" y="1802"/>
                    </a:lnTo>
                    <a:lnTo>
                      <a:pt x="701" y="1802"/>
                    </a:lnTo>
                    <a:lnTo>
                      <a:pt x="701" y="1869"/>
                    </a:lnTo>
                    <a:cubicBezTo>
                      <a:pt x="668" y="1869"/>
                      <a:pt x="668" y="1902"/>
                      <a:pt x="634" y="1902"/>
                    </a:cubicBezTo>
                    <a:lnTo>
                      <a:pt x="568" y="1969"/>
                    </a:lnTo>
                    <a:lnTo>
                      <a:pt x="501" y="1969"/>
                    </a:lnTo>
                    <a:lnTo>
                      <a:pt x="501" y="2002"/>
                    </a:lnTo>
                    <a:lnTo>
                      <a:pt x="501" y="2035"/>
                    </a:lnTo>
                    <a:lnTo>
                      <a:pt x="568" y="2069"/>
                    </a:lnTo>
                    <a:lnTo>
                      <a:pt x="701" y="2135"/>
                    </a:lnTo>
                    <a:lnTo>
                      <a:pt x="801" y="2069"/>
                    </a:lnTo>
                    <a:lnTo>
                      <a:pt x="1168" y="2069"/>
                    </a:lnTo>
                    <a:lnTo>
                      <a:pt x="1201" y="1902"/>
                    </a:lnTo>
                    <a:cubicBezTo>
                      <a:pt x="1201" y="1869"/>
                      <a:pt x="1201" y="1869"/>
                      <a:pt x="1201" y="1869"/>
                    </a:cubicBezTo>
                    <a:lnTo>
                      <a:pt x="1268" y="1802"/>
                    </a:lnTo>
                    <a:lnTo>
                      <a:pt x="1435" y="1602"/>
                    </a:lnTo>
                    <a:lnTo>
                      <a:pt x="1468" y="1402"/>
                    </a:lnTo>
                    <a:lnTo>
                      <a:pt x="1368" y="1402"/>
                    </a:lnTo>
                    <a:cubicBezTo>
                      <a:pt x="1335" y="1368"/>
                      <a:pt x="1335" y="1335"/>
                      <a:pt x="1335" y="1301"/>
                    </a:cubicBezTo>
                    <a:lnTo>
                      <a:pt x="1335" y="1235"/>
                    </a:lnTo>
                    <a:cubicBezTo>
                      <a:pt x="1335" y="1201"/>
                      <a:pt x="1335" y="1168"/>
                      <a:pt x="1368" y="1168"/>
                    </a:cubicBezTo>
                    <a:lnTo>
                      <a:pt x="1468" y="1101"/>
                    </a:lnTo>
                    <a:cubicBezTo>
                      <a:pt x="1468" y="1068"/>
                      <a:pt x="1468" y="1068"/>
                      <a:pt x="1468" y="1068"/>
                    </a:cubicBezTo>
                    <a:lnTo>
                      <a:pt x="1468" y="935"/>
                    </a:lnTo>
                    <a:lnTo>
                      <a:pt x="1368" y="868"/>
                    </a:lnTo>
                    <a:lnTo>
                      <a:pt x="1135" y="568"/>
                    </a:lnTo>
                    <a:lnTo>
                      <a:pt x="1001" y="468"/>
                    </a:lnTo>
                    <a:lnTo>
                      <a:pt x="968" y="401"/>
                    </a:lnTo>
                    <a:cubicBezTo>
                      <a:pt x="935" y="401"/>
                      <a:pt x="935" y="367"/>
                      <a:pt x="935" y="367"/>
                    </a:cubicBezTo>
                    <a:lnTo>
                      <a:pt x="935" y="234"/>
                    </a:lnTo>
                    <a:lnTo>
                      <a:pt x="901" y="34"/>
                    </a:lnTo>
                    <a:lnTo>
                      <a:pt x="901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44" name="Google Shape;212;p15"/>
              <p:cNvSpPr/>
              <p:nvPr/>
            </p:nvSpPr>
            <p:spPr>
              <a:xfrm>
                <a:off x="3194566" y="1546005"/>
                <a:ext cx="1239" cy="36"/>
              </a:xfrm>
              <a:custGeom>
                <a:avLst/>
                <a:gdLst/>
                <a:ahLst/>
                <a:cxnLst/>
                <a:rect l="l" t="t" r="r" b="b"/>
                <a:pathLst>
                  <a:path w="34" h="1" extrusionOk="0">
                    <a:moveTo>
                      <a:pt x="34" y="1"/>
                    </a:moveTo>
                    <a:lnTo>
                      <a:pt x="34" y="1"/>
                    </a:lnTo>
                    <a:lnTo>
                      <a:pt x="0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45" name="Google Shape;213;p15"/>
              <p:cNvSpPr/>
              <p:nvPr/>
            </p:nvSpPr>
            <p:spPr>
              <a:xfrm>
                <a:off x="3186037" y="1549649"/>
                <a:ext cx="8565" cy="12209"/>
              </a:xfrm>
              <a:custGeom>
                <a:avLst/>
                <a:gdLst/>
                <a:ahLst/>
                <a:cxnLst/>
                <a:rect l="l" t="t" r="r" b="b"/>
                <a:pathLst>
                  <a:path w="235" h="335" extrusionOk="0">
                    <a:moveTo>
                      <a:pt x="201" y="1"/>
                    </a:moveTo>
                    <a:lnTo>
                      <a:pt x="134" y="101"/>
                    </a:lnTo>
                    <a:cubicBezTo>
                      <a:pt x="134" y="134"/>
                      <a:pt x="134" y="134"/>
                      <a:pt x="134" y="168"/>
                    </a:cubicBezTo>
                    <a:lnTo>
                      <a:pt x="101" y="201"/>
                    </a:lnTo>
                    <a:lnTo>
                      <a:pt x="1" y="268"/>
                    </a:lnTo>
                    <a:lnTo>
                      <a:pt x="34" y="268"/>
                    </a:lnTo>
                    <a:lnTo>
                      <a:pt x="101" y="334"/>
                    </a:lnTo>
                    <a:lnTo>
                      <a:pt x="101" y="301"/>
                    </a:lnTo>
                    <a:lnTo>
                      <a:pt x="134" y="268"/>
                    </a:lnTo>
                    <a:lnTo>
                      <a:pt x="168" y="234"/>
                    </a:lnTo>
                    <a:lnTo>
                      <a:pt x="234" y="201"/>
                    </a:lnTo>
                    <a:lnTo>
                      <a:pt x="201" y="101"/>
                    </a:lnTo>
                    <a:lnTo>
                      <a:pt x="201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46" name="Google Shape;214;p15"/>
              <p:cNvSpPr/>
              <p:nvPr/>
            </p:nvSpPr>
            <p:spPr>
              <a:xfrm>
                <a:off x="3221317" y="1616528"/>
                <a:ext cx="2478" cy="1239"/>
              </a:xfrm>
              <a:custGeom>
                <a:avLst/>
                <a:gdLst/>
                <a:ahLst/>
                <a:cxnLst/>
                <a:rect l="l" t="t" r="r" b="b"/>
                <a:pathLst>
                  <a:path w="68" h="34" extrusionOk="0">
                    <a:moveTo>
                      <a:pt x="0" y="1"/>
                    </a:moveTo>
                    <a:lnTo>
                      <a:pt x="67" y="1"/>
                    </a:lnTo>
                    <a:lnTo>
                      <a:pt x="0" y="1"/>
                    </a:lnTo>
                    <a:lnTo>
                      <a:pt x="0" y="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47" name="Google Shape;215;p15"/>
              <p:cNvSpPr/>
              <p:nvPr/>
            </p:nvSpPr>
            <p:spPr>
              <a:xfrm>
                <a:off x="3487554" y="1890054"/>
                <a:ext cx="745264" cy="638298"/>
              </a:xfrm>
              <a:custGeom>
                <a:avLst/>
                <a:gdLst/>
                <a:ahLst/>
                <a:cxnLst/>
                <a:rect l="l" t="t" r="r" b="b"/>
                <a:pathLst>
                  <a:path w="20449" h="17514" extrusionOk="0">
                    <a:moveTo>
                      <a:pt x="16879" y="1"/>
                    </a:moveTo>
                    <a:lnTo>
                      <a:pt x="16879" y="34"/>
                    </a:lnTo>
                    <a:cubicBezTo>
                      <a:pt x="16879" y="34"/>
                      <a:pt x="16879" y="68"/>
                      <a:pt x="16879" y="68"/>
                    </a:cubicBezTo>
                    <a:lnTo>
                      <a:pt x="16813" y="101"/>
                    </a:lnTo>
                    <a:cubicBezTo>
                      <a:pt x="16813" y="134"/>
                      <a:pt x="16779" y="134"/>
                      <a:pt x="16779" y="134"/>
                    </a:cubicBezTo>
                    <a:lnTo>
                      <a:pt x="16479" y="201"/>
                    </a:lnTo>
                    <a:lnTo>
                      <a:pt x="16279" y="268"/>
                    </a:lnTo>
                    <a:lnTo>
                      <a:pt x="16179" y="334"/>
                    </a:lnTo>
                    <a:lnTo>
                      <a:pt x="16012" y="468"/>
                    </a:lnTo>
                    <a:lnTo>
                      <a:pt x="15979" y="468"/>
                    </a:lnTo>
                    <a:lnTo>
                      <a:pt x="14711" y="601"/>
                    </a:lnTo>
                    <a:cubicBezTo>
                      <a:pt x="14711" y="618"/>
                      <a:pt x="14703" y="626"/>
                      <a:pt x="14694" y="626"/>
                    </a:cubicBezTo>
                    <a:cubicBezTo>
                      <a:pt x="14686" y="626"/>
                      <a:pt x="14678" y="618"/>
                      <a:pt x="14678" y="601"/>
                    </a:cubicBezTo>
                    <a:lnTo>
                      <a:pt x="14611" y="601"/>
                    </a:lnTo>
                    <a:lnTo>
                      <a:pt x="14311" y="535"/>
                    </a:lnTo>
                    <a:lnTo>
                      <a:pt x="14211" y="535"/>
                    </a:lnTo>
                    <a:lnTo>
                      <a:pt x="14077" y="435"/>
                    </a:lnTo>
                    <a:lnTo>
                      <a:pt x="13944" y="401"/>
                    </a:lnTo>
                    <a:lnTo>
                      <a:pt x="13343" y="401"/>
                    </a:lnTo>
                    <a:lnTo>
                      <a:pt x="13210" y="501"/>
                    </a:lnTo>
                    <a:lnTo>
                      <a:pt x="13177" y="501"/>
                    </a:lnTo>
                    <a:lnTo>
                      <a:pt x="13143" y="535"/>
                    </a:lnTo>
                    <a:lnTo>
                      <a:pt x="12876" y="535"/>
                    </a:lnTo>
                    <a:lnTo>
                      <a:pt x="12676" y="601"/>
                    </a:lnTo>
                    <a:lnTo>
                      <a:pt x="12576" y="601"/>
                    </a:lnTo>
                    <a:lnTo>
                      <a:pt x="12376" y="635"/>
                    </a:lnTo>
                    <a:lnTo>
                      <a:pt x="12276" y="668"/>
                    </a:lnTo>
                    <a:lnTo>
                      <a:pt x="12209" y="701"/>
                    </a:lnTo>
                    <a:lnTo>
                      <a:pt x="12143" y="768"/>
                    </a:lnTo>
                    <a:lnTo>
                      <a:pt x="12109" y="801"/>
                    </a:lnTo>
                    <a:lnTo>
                      <a:pt x="12009" y="868"/>
                    </a:lnTo>
                    <a:lnTo>
                      <a:pt x="11976" y="1002"/>
                    </a:lnTo>
                    <a:lnTo>
                      <a:pt x="11976" y="1035"/>
                    </a:lnTo>
                    <a:lnTo>
                      <a:pt x="11909" y="1102"/>
                    </a:lnTo>
                    <a:lnTo>
                      <a:pt x="11842" y="1168"/>
                    </a:lnTo>
                    <a:lnTo>
                      <a:pt x="11776" y="1268"/>
                    </a:lnTo>
                    <a:lnTo>
                      <a:pt x="11776" y="1302"/>
                    </a:lnTo>
                    <a:lnTo>
                      <a:pt x="11776" y="1435"/>
                    </a:lnTo>
                    <a:cubicBezTo>
                      <a:pt x="11776" y="1435"/>
                      <a:pt x="11776" y="1469"/>
                      <a:pt x="11776" y="1469"/>
                    </a:cubicBezTo>
                    <a:lnTo>
                      <a:pt x="11709" y="1635"/>
                    </a:lnTo>
                    <a:cubicBezTo>
                      <a:pt x="11709" y="1635"/>
                      <a:pt x="11676" y="1669"/>
                      <a:pt x="11642" y="1669"/>
                    </a:cubicBezTo>
                    <a:lnTo>
                      <a:pt x="11509" y="1702"/>
                    </a:lnTo>
                    <a:lnTo>
                      <a:pt x="11342" y="1869"/>
                    </a:lnTo>
                    <a:lnTo>
                      <a:pt x="10942" y="1869"/>
                    </a:lnTo>
                    <a:lnTo>
                      <a:pt x="10808" y="1802"/>
                    </a:lnTo>
                    <a:lnTo>
                      <a:pt x="10775" y="1802"/>
                    </a:lnTo>
                    <a:lnTo>
                      <a:pt x="10708" y="1836"/>
                    </a:lnTo>
                    <a:lnTo>
                      <a:pt x="10675" y="1836"/>
                    </a:lnTo>
                    <a:lnTo>
                      <a:pt x="10508" y="1869"/>
                    </a:lnTo>
                    <a:lnTo>
                      <a:pt x="10541" y="1936"/>
                    </a:lnTo>
                    <a:cubicBezTo>
                      <a:pt x="10541" y="1936"/>
                      <a:pt x="10541" y="1969"/>
                      <a:pt x="10541" y="1969"/>
                    </a:cubicBezTo>
                    <a:lnTo>
                      <a:pt x="10608" y="2102"/>
                    </a:lnTo>
                    <a:lnTo>
                      <a:pt x="10641" y="2102"/>
                    </a:lnTo>
                    <a:lnTo>
                      <a:pt x="10775" y="2236"/>
                    </a:lnTo>
                    <a:lnTo>
                      <a:pt x="10808" y="2236"/>
                    </a:lnTo>
                    <a:lnTo>
                      <a:pt x="10875" y="2336"/>
                    </a:lnTo>
                    <a:lnTo>
                      <a:pt x="10975" y="2603"/>
                    </a:lnTo>
                    <a:cubicBezTo>
                      <a:pt x="10975" y="2603"/>
                      <a:pt x="10975" y="2603"/>
                      <a:pt x="10975" y="2636"/>
                    </a:cubicBezTo>
                    <a:lnTo>
                      <a:pt x="10975" y="2736"/>
                    </a:lnTo>
                    <a:lnTo>
                      <a:pt x="11075" y="3070"/>
                    </a:lnTo>
                    <a:cubicBezTo>
                      <a:pt x="11075" y="3070"/>
                      <a:pt x="11075" y="3103"/>
                      <a:pt x="11075" y="3103"/>
                    </a:cubicBezTo>
                    <a:lnTo>
                      <a:pt x="11075" y="3136"/>
                    </a:lnTo>
                    <a:cubicBezTo>
                      <a:pt x="11075" y="3170"/>
                      <a:pt x="11075" y="3203"/>
                      <a:pt x="11042" y="3203"/>
                    </a:cubicBezTo>
                    <a:lnTo>
                      <a:pt x="10875" y="3537"/>
                    </a:lnTo>
                    <a:lnTo>
                      <a:pt x="10875" y="3603"/>
                    </a:lnTo>
                    <a:cubicBezTo>
                      <a:pt x="10875" y="3637"/>
                      <a:pt x="10875" y="3637"/>
                      <a:pt x="10875" y="3637"/>
                    </a:cubicBezTo>
                    <a:lnTo>
                      <a:pt x="10842" y="3704"/>
                    </a:lnTo>
                    <a:cubicBezTo>
                      <a:pt x="10842" y="3704"/>
                      <a:pt x="10842" y="3737"/>
                      <a:pt x="10808" y="3737"/>
                    </a:cubicBezTo>
                    <a:lnTo>
                      <a:pt x="10708" y="3770"/>
                    </a:lnTo>
                    <a:lnTo>
                      <a:pt x="10675" y="3804"/>
                    </a:lnTo>
                    <a:cubicBezTo>
                      <a:pt x="10675" y="3837"/>
                      <a:pt x="10641" y="3837"/>
                      <a:pt x="10641" y="3837"/>
                    </a:cubicBezTo>
                    <a:lnTo>
                      <a:pt x="10575" y="3870"/>
                    </a:lnTo>
                    <a:lnTo>
                      <a:pt x="10441" y="3904"/>
                    </a:lnTo>
                    <a:lnTo>
                      <a:pt x="10408" y="3937"/>
                    </a:lnTo>
                    <a:lnTo>
                      <a:pt x="10208" y="4137"/>
                    </a:lnTo>
                    <a:lnTo>
                      <a:pt x="10141" y="4237"/>
                    </a:lnTo>
                    <a:lnTo>
                      <a:pt x="10141" y="4337"/>
                    </a:lnTo>
                    <a:lnTo>
                      <a:pt x="10174" y="4337"/>
                    </a:lnTo>
                    <a:cubicBezTo>
                      <a:pt x="10174" y="4337"/>
                      <a:pt x="10208" y="4337"/>
                      <a:pt x="10208" y="4371"/>
                    </a:cubicBezTo>
                    <a:lnTo>
                      <a:pt x="10241" y="4404"/>
                    </a:lnTo>
                    <a:lnTo>
                      <a:pt x="10275" y="4437"/>
                    </a:lnTo>
                    <a:lnTo>
                      <a:pt x="10341" y="4571"/>
                    </a:lnTo>
                    <a:cubicBezTo>
                      <a:pt x="10341" y="4571"/>
                      <a:pt x="10341" y="4604"/>
                      <a:pt x="10341" y="4604"/>
                    </a:cubicBezTo>
                    <a:lnTo>
                      <a:pt x="10341" y="4704"/>
                    </a:lnTo>
                    <a:cubicBezTo>
                      <a:pt x="10341" y="4704"/>
                      <a:pt x="10341" y="4738"/>
                      <a:pt x="10341" y="4738"/>
                    </a:cubicBezTo>
                    <a:lnTo>
                      <a:pt x="10275" y="4904"/>
                    </a:lnTo>
                    <a:lnTo>
                      <a:pt x="10174" y="5138"/>
                    </a:lnTo>
                    <a:cubicBezTo>
                      <a:pt x="10174" y="5138"/>
                      <a:pt x="10174" y="5138"/>
                      <a:pt x="10174" y="5171"/>
                    </a:cubicBezTo>
                    <a:lnTo>
                      <a:pt x="10141" y="5205"/>
                    </a:lnTo>
                    <a:cubicBezTo>
                      <a:pt x="10108" y="5205"/>
                      <a:pt x="10074" y="5238"/>
                      <a:pt x="10074" y="5238"/>
                    </a:cubicBezTo>
                    <a:lnTo>
                      <a:pt x="9941" y="5238"/>
                    </a:lnTo>
                    <a:lnTo>
                      <a:pt x="9841" y="5171"/>
                    </a:lnTo>
                    <a:lnTo>
                      <a:pt x="9741" y="5071"/>
                    </a:lnTo>
                    <a:lnTo>
                      <a:pt x="9674" y="4938"/>
                    </a:lnTo>
                    <a:lnTo>
                      <a:pt x="9507" y="4971"/>
                    </a:lnTo>
                    <a:lnTo>
                      <a:pt x="9441" y="5071"/>
                    </a:lnTo>
                    <a:cubicBezTo>
                      <a:pt x="9441" y="5105"/>
                      <a:pt x="9407" y="5105"/>
                      <a:pt x="9374" y="5138"/>
                    </a:cubicBezTo>
                    <a:lnTo>
                      <a:pt x="9074" y="5138"/>
                    </a:lnTo>
                    <a:lnTo>
                      <a:pt x="8874" y="5205"/>
                    </a:lnTo>
                    <a:lnTo>
                      <a:pt x="8773" y="5271"/>
                    </a:lnTo>
                    <a:lnTo>
                      <a:pt x="8607" y="5338"/>
                    </a:lnTo>
                    <a:lnTo>
                      <a:pt x="8206" y="5505"/>
                    </a:lnTo>
                    <a:lnTo>
                      <a:pt x="8073" y="5605"/>
                    </a:lnTo>
                    <a:lnTo>
                      <a:pt x="7272" y="5905"/>
                    </a:lnTo>
                    <a:lnTo>
                      <a:pt x="7172" y="5905"/>
                    </a:lnTo>
                    <a:lnTo>
                      <a:pt x="7039" y="5872"/>
                    </a:lnTo>
                    <a:lnTo>
                      <a:pt x="7006" y="5872"/>
                    </a:lnTo>
                    <a:lnTo>
                      <a:pt x="6905" y="5905"/>
                    </a:lnTo>
                    <a:lnTo>
                      <a:pt x="6505" y="6072"/>
                    </a:lnTo>
                    <a:lnTo>
                      <a:pt x="6372" y="6072"/>
                    </a:lnTo>
                    <a:lnTo>
                      <a:pt x="6205" y="6039"/>
                    </a:lnTo>
                    <a:lnTo>
                      <a:pt x="6105" y="6039"/>
                    </a:lnTo>
                    <a:lnTo>
                      <a:pt x="5871" y="6005"/>
                    </a:lnTo>
                    <a:lnTo>
                      <a:pt x="5371" y="6005"/>
                    </a:lnTo>
                    <a:lnTo>
                      <a:pt x="5371" y="6072"/>
                    </a:lnTo>
                    <a:cubicBezTo>
                      <a:pt x="5371" y="6105"/>
                      <a:pt x="5371" y="6105"/>
                      <a:pt x="5338" y="6139"/>
                    </a:cubicBezTo>
                    <a:lnTo>
                      <a:pt x="5238" y="6239"/>
                    </a:lnTo>
                    <a:lnTo>
                      <a:pt x="5204" y="6239"/>
                    </a:lnTo>
                    <a:lnTo>
                      <a:pt x="4837" y="6339"/>
                    </a:lnTo>
                    <a:lnTo>
                      <a:pt x="4404" y="6606"/>
                    </a:lnTo>
                    <a:lnTo>
                      <a:pt x="4204" y="6706"/>
                    </a:lnTo>
                    <a:lnTo>
                      <a:pt x="4137" y="6739"/>
                    </a:lnTo>
                    <a:lnTo>
                      <a:pt x="3937" y="6839"/>
                    </a:lnTo>
                    <a:lnTo>
                      <a:pt x="3470" y="7173"/>
                    </a:lnTo>
                    <a:lnTo>
                      <a:pt x="3336" y="7373"/>
                    </a:lnTo>
                    <a:lnTo>
                      <a:pt x="3336" y="7440"/>
                    </a:lnTo>
                    <a:lnTo>
                      <a:pt x="3370" y="7540"/>
                    </a:lnTo>
                    <a:lnTo>
                      <a:pt x="3370" y="7673"/>
                    </a:lnTo>
                    <a:cubicBezTo>
                      <a:pt x="3370" y="7673"/>
                      <a:pt x="3370" y="7706"/>
                      <a:pt x="3370" y="7740"/>
                    </a:cubicBezTo>
                    <a:lnTo>
                      <a:pt x="3270" y="7840"/>
                    </a:lnTo>
                    <a:cubicBezTo>
                      <a:pt x="3270" y="7840"/>
                      <a:pt x="3270" y="7873"/>
                      <a:pt x="3236" y="7873"/>
                    </a:cubicBezTo>
                    <a:lnTo>
                      <a:pt x="3103" y="7940"/>
                    </a:lnTo>
                    <a:lnTo>
                      <a:pt x="2903" y="8007"/>
                    </a:lnTo>
                    <a:lnTo>
                      <a:pt x="2836" y="8073"/>
                    </a:lnTo>
                    <a:lnTo>
                      <a:pt x="2803" y="8073"/>
                    </a:lnTo>
                    <a:lnTo>
                      <a:pt x="2569" y="8207"/>
                    </a:lnTo>
                    <a:lnTo>
                      <a:pt x="2469" y="8273"/>
                    </a:lnTo>
                    <a:lnTo>
                      <a:pt x="2402" y="8340"/>
                    </a:lnTo>
                    <a:lnTo>
                      <a:pt x="2336" y="8374"/>
                    </a:lnTo>
                    <a:lnTo>
                      <a:pt x="2269" y="8540"/>
                    </a:lnTo>
                    <a:cubicBezTo>
                      <a:pt x="2269" y="8574"/>
                      <a:pt x="2235" y="8574"/>
                      <a:pt x="2235" y="8574"/>
                    </a:cubicBezTo>
                    <a:lnTo>
                      <a:pt x="2102" y="8674"/>
                    </a:lnTo>
                    <a:lnTo>
                      <a:pt x="2069" y="8674"/>
                    </a:lnTo>
                    <a:lnTo>
                      <a:pt x="2002" y="8707"/>
                    </a:lnTo>
                    <a:lnTo>
                      <a:pt x="1802" y="8841"/>
                    </a:lnTo>
                    <a:lnTo>
                      <a:pt x="1668" y="9007"/>
                    </a:lnTo>
                    <a:lnTo>
                      <a:pt x="1602" y="9074"/>
                    </a:lnTo>
                    <a:lnTo>
                      <a:pt x="1468" y="9207"/>
                    </a:lnTo>
                    <a:lnTo>
                      <a:pt x="1402" y="9241"/>
                    </a:lnTo>
                    <a:lnTo>
                      <a:pt x="1235" y="9241"/>
                    </a:lnTo>
                    <a:lnTo>
                      <a:pt x="1168" y="9207"/>
                    </a:lnTo>
                    <a:lnTo>
                      <a:pt x="1035" y="9207"/>
                    </a:lnTo>
                    <a:lnTo>
                      <a:pt x="935" y="9241"/>
                    </a:lnTo>
                    <a:lnTo>
                      <a:pt x="768" y="9374"/>
                    </a:lnTo>
                    <a:lnTo>
                      <a:pt x="634" y="9541"/>
                    </a:lnTo>
                    <a:lnTo>
                      <a:pt x="701" y="9608"/>
                    </a:lnTo>
                    <a:lnTo>
                      <a:pt x="901" y="9608"/>
                    </a:lnTo>
                    <a:cubicBezTo>
                      <a:pt x="968" y="9608"/>
                      <a:pt x="1001" y="9608"/>
                      <a:pt x="1001" y="9641"/>
                    </a:cubicBezTo>
                    <a:lnTo>
                      <a:pt x="1035" y="9741"/>
                    </a:lnTo>
                    <a:cubicBezTo>
                      <a:pt x="1035" y="9741"/>
                      <a:pt x="1035" y="9741"/>
                      <a:pt x="1035" y="9775"/>
                    </a:cubicBezTo>
                    <a:lnTo>
                      <a:pt x="1035" y="9808"/>
                    </a:lnTo>
                    <a:cubicBezTo>
                      <a:pt x="1035" y="9841"/>
                      <a:pt x="1035" y="9841"/>
                      <a:pt x="1035" y="9841"/>
                    </a:cubicBezTo>
                    <a:lnTo>
                      <a:pt x="1001" y="9908"/>
                    </a:lnTo>
                    <a:lnTo>
                      <a:pt x="1001" y="9941"/>
                    </a:lnTo>
                    <a:lnTo>
                      <a:pt x="1068" y="10008"/>
                    </a:lnTo>
                    <a:cubicBezTo>
                      <a:pt x="1068" y="10041"/>
                      <a:pt x="1068" y="10041"/>
                      <a:pt x="1068" y="10075"/>
                    </a:cubicBezTo>
                    <a:lnTo>
                      <a:pt x="1068" y="10141"/>
                    </a:lnTo>
                    <a:lnTo>
                      <a:pt x="1035" y="10275"/>
                    </a:lnTo>
                    <a:lnTo>
                      <a:pt x="1035" y="10575"/>
                    </a:lnTo>
                    <a:lnTo>
                      <a:pt x="1035" y="10608"/>
                    </a:lnTo>
                    <a:lnTo>
                      <a:pt x="901" y="11075"/>
                    </a:lnTo>
                    <a:lnTo>
                      <a:pt x="901" y="11409"/>
                    </a:lnTo>
                    <a:lnTo>
                      <a:pt x="968" y="11609"/>
                    </a:lnTo>
                    <a:lnTo>
                      <a:pt x="1468" y="12777"/>
                    </a:lnTo>
                    <a:lnTo>
                      <a:pt x="1502" y="12877"/>
                    </a:lnTo>
                    <a:cubicBezTo>
                      <a:pt x="1502" y="12877"/>
                      <a:pt x="1502" y="12910"/>
                      <a:pt x="1502" y="12910"/>
                    </a:cubicBezTo>
                    <a:lnTo>
                      <a:pt x="1435" y="13144"/>
                    </a:lnTo>
                    <a:lnTo>
                      <a:pt x="1435" y="13511"/>
                    </a:lnTo>
                    <a:lnTo>
                      <a:pt x="1502" y="13711"/>
                    </a:lnTo>
                    <a:lnTo>
                      <a:pt x="1502" y="13744"/>
                    </a:lnTo>
                    <a:cubicBezTo>
                      <a:pt x="1502" y="13744"/>
                      <a:pt x="1502" y="13744"/>
                      <a:pt x="1502" y="13777"/>
                    </a:cubicBezTo>
                    <a:lnTo>
                      <a:pt x="1568" y="13844"/>
                    </a:lnTo>
                    <a:cubicBezTo>
                      <a:pt x="1568" y="13877"/>
                      <a:pt x="1568" y="13877"/>
                      <a:pt x="1568" y="13877"/>
                    </a:cubicBezTo>
                    <a:lnTo>
                      <a:pt x="1568" y="14011"/>
                    </a:lnTo>
                    <a:lnTo>
                      <a:pt x="1568" y="14044"/>
                    </a:lnTo>
                    <a:lnTo>
                      <a:pt x="1568" y="14078"/>
                    </a:lnTo>
                    <a:lnTo>
                      <a:pt x="1568" y="14111"/>
                    </a:lnTo>
                    <a:lnTo>
                      <a:pt x="1502" y="14178"/>
                    </a:lnTo>
                    <a:lnTo>
                      <a:pt x="1468" y="14211"/>
                    </a:lnTo>
                    <a:lnTo>
                      <a:pt x="1402" y="14278"/>
                    </a:lnTo>
                    <a:lnTo>
                      <a:pt x="1135" y="14411"/>
                    </a:lnTo>
                    <a:lnTo>
                      <a:pt x="1101" y="14445"/>
                    </a:lnTo>
                    <a:lnTo>
                      <a:pt x="1035" y="14611"/>
                    </a:lnTo>
                    <a:lnTo>
                      <a:pt x="968" y="14711"/>
                    </a:lnTo>
                    <a:lnTo>
                      <a:pt x="935" y="14745"/>
                    </a:lnTo>
                    <a:lnTo>
                      <a:pt x="901" y="14745"/>
                    </a:lnTo>
                    <a:lnTo>
                      <a:pt x="801" y="14778"/>
                    </a:lnTo>
                    <a:cubicBezTo>
                      <a:pt x="834" y="14811"/>
                      <a:pt x="834" y="14811"/>
                      <a:pt x="801" y="14845"/>
                    </a:cubicBezTo>
                    <a:cubicBezTo>
                      <a:pt x="801" y="14845"/>
                      <a:pt x="768" y="14878"/>
                      <a:pt x="734" y="14878"/>
                    </a:cubicBezTo>
                    <a:lnTo>
                      <a:pt x="367" y="15012"/>
                    </a:lnTo>
                    <a:lnTo>
                      <a:pt x="234" y="15078"/>
                    </a:lnTo>
                    <a:lnTo>
                      <a:pt x="134" y="15112"/>
                    </a:lnTo>
                    <a:lnTo>
                      <a:pt x="1" y="15245"/>
                    </a:lnTo>
                    <a:lnTo>
                      <a:pt x="201" y="15245"/>
                    </a:lnTo>
                    <a:lnTo>
                      <a:pt x="534" y="15445"/>
                    </a:lnTo>
                    <a:lnTo>
                      <a:pt x="668" y="15479"/>
                    </a:lnTo>
                    <a:lnTo>
                      <a:pt x="801" y="15479"/>
                    </a:lnTo>
                    <a:lnTo>
                      <a:pt x="1101" y="15345"/>
                    </a:lnTo>
                    <a:lnTo>
                      <a:pt x="2069" y="14845"/>
                    </a:lnTo>
                    <a:lnTo>
                      <a:pt x="2202" y="14811"/>
                    </a:lnTo>
                    <a:lnTo>
                      <a:pt x="2369" y="14778"/>
                    </a:lnTo>
                    <a:lnTo>
                      <a:pt x="2702" y="14811"/>
                    </a:lnTo>
                    <a:lnTo>
                      <a:pt x="2869" y="14878"/>
                    </a:lnTo>
                    <a:lnTo>
                      <a:pt x="2936" y="14878"/>
                    </a:lnTo>
                    <a:lnTo>
                      <a:pt x="3036" y="14978"/>
                    </a:lnTo>
                    <a:cubicBezTo>
                      <a:pt x="3036" y="14978"/>
                      <a:pt x="3069" y="15012"/>
                      <a:pt x="3069" y="15012"/>
                    </a:cubicBezTo>
                    <a:lnTo>
                      <a:pt x="3136" y="15178"/>
                    </a:lnTo>
                    <a:lnTo>
                      <a:pt x="3203" y="15145"/>
                    </a:lnTo>
                    <a:lnTo>
                      <a:pt x="3470" y="14978"/>
                    </a:lnTo>
                    <a:lnTo>
                      <a:pt x="3570" y="14945"/>
                    </a:lnTo>
                    <a:cubicBezTo>
                      <a:pt x="3570" y="14912"/>
                      <a:pt x="3536" y="14912"/>
                      <a:pt x="3536" y="14912"/>
                    </a:cubicBezTo>
                    <a:lnTo>
                      <a:pt x="3536" y="14845"/>
                    </a:lnTo>
                    <a:cubicBezTo>
                      <a:pt x="3536" y="14845"/>
                      <a:pt x="3536" y="14845"/>
                      <a:pt x="3536" y="14811"/>
                    </a:cubicBezTo>
                    <a:lnTo>
                      <a:pt x="3536" y="14778"/>
                    </a:lnTo>
                    <a:lnTo>
                      <a:pt x="3503" y="14778"/>
                    </a:lnTo>
                    <a:lnTo>
                      <a:pt x="3636" y="14611"/>
                    </a:lnTo>
                    <a:lnTo>
                      <a:pt x="3636" y="14578"/>
                    </a:lnTo>
                    <a:lnTo>
                      <a:pt x="3603" y="14411"/>
                    </a:lnTo>
                    <a:cubicBezTo>
                      <a:pt x="3603" y="14378"/>
                      <a:pt x="3603" y="14378"/>
                      <a:pt x="3603" y="14344"/>
                    </a:cubicBezTo>
                    <a:lnTo>
                      <a:pt x="3670" y="14211"/>
                    </a:lnTo>
                    <a:lnTo>
                      <a:pt x="3703" y="14211"/>
                    </a:lnTo>
                    <a:lnTo>
                      <a:pt x="3837" y="14111"/>
                    </a:lnTo>
                    <a:cubicBezTo>
                      <a:pt x="3853" y="14094"/>
                      <a:pt x="3870" y="14086"/>
                      <a:pt x="3887" y="14086"/>
                    </a:cubicBezTo>
                    <a:cubicBezTo>
                      <a:pt x="3903" y="14086"/>
                      <a:pt x="3920" y="14094"/>
                      <a:pt x="3937" y="14111"/>
                    </a:cubicBezTo>
                    <a:cubicBezTo>
                      <a:pt x="3970" y="14111"/>
                      <a:pt x="3970" y="14144"/>
                      <a:pt x="3970" y="14178"/>
                    </a:cubicBezTo>
                    <a:lnTo>
                      <a:pt x="3970" y="14278"/>
                    </a:lnTo>
                    <a:cubicBezTo>
                      <a:pt x="3970" y="14278"/>
                      <a:pt x="3970" y="14311"/>
                      <a:pt x="3970" y="14311"/>
                    </a:cubicBezTo>
                    <a:lnTo>
                      <a:pt x="3903" y="14445"/>
                    </a:lnTo>
                    <a:lnTo>
                      <a:pt x="3970" y="14478"/>
                    </a:lnTo>
                    <a:cubicBezTo>
                      <a:pt x="3970" y="14511"/>
                      <a:pt x="4003" y="14511"/>
                      <a:pt x="4003" y="14545"/>
                    </a:cubicBezTo>
                    <a:lnTo>
                      <a:pt x="4003" y="14711"/>
                    </a:lnTo>
                    <a:lnTo>
                      <a:pt x="4003" y="14845"/>
                    </a:lnTo>
                    <a:lnTo>
                      <a:pt x="4270" y="15278"/>
                    </a:lnTo>
                    <a:cubicBezTo>
                      <a:pt x="4270" y="15278"/>
                      <a:pt x="4270" y="15312"/>
                      <a:pt x="4270" y="15312"/>
                    </a:cubicBezTo>
                    <a:lnTo>
                      <a:pt x="4304" y="15479"/>
                    </a:lnTo>
                    <a:cubicBezTo>
                      <a:pt x="4304" y="15479"/>
                      <a:pt x="4304" y="15512"/>
                      <a:pt x="4304" y="15512"/>
                    </a:cubicBezTo>
                    <a:lnTo>
                      <a:pt x="4237" y="15846"/>
                    </a:lnTo>
                    <a:lnTo>
                      <a:pt x="4237" y="16046"/>
                    </a:lnTo>
                    <a:lnTo>
                      <a:pt x="4337" y="16746"/>
                    </a:lnTo>
                    <a:lnTo>
                      <a:pt x="4337" y="16846"/>
                    </a:lnTo>
                    <a:lnTo>
                      <a:pt x="4337" y="17113"/>
                    </a:lnTo>
                    <a:cubicBezTo>
                      <a:pt x="4337" y="17113"/>
                      <a:pt x="4337" y="17113"/>
                      <a:pt x="4337" y="17147"/>
                    </a:cubicBezTo>
                    <a:lnTo>
                      <a:pt x="4204" y="17380"/>
                    </a:lnTo>
                    <a:lnTo>
                      <a:pt x="4204" y="17413"/>
                    </a:lnTo>
                    <a:lnTo>
                      <a:pt x="4370" y="17480"/>
                    </a:lnTo>
                    <a:lnTo>
                      <a:pt x="4470" y="17513"/>
                    </a:lnTo>
                    <a:lnTo>
                      <a:pt x="4504" y="17513"/>
                    </a:lnTo>
                    <a:lnTo>
                      <a:pt x="4570" y="17480"/>
                    </a:lnTo>
                    <a:lnTo>
                      <a:pt x="4704" y="17347"/>
                    </a:lnTo>
                    <a:lnTo>
                      <a:pt x="5304" y="16746"/>
                    </a:lnTo>
                    <a:lnTo>
                      <a:pt x="5671" y="16546"/>
                    </a:lnTo>
                    <a:lnTo>
                      <a:pt x="5705" y="16546"/>
                    </a:lnTo>
                    <a:lnTo>
                      <a:pt x="6105" y="16479"/>
                    </a:lnTo>
                    <a:lnTo>
                      <a:pt x="6138" y="16479"/>
                    </a:lnTo>
                    <a:lnTo>
                      <a:pt x="6338" y="16513"/>
                    </a:lnTo>
                    <a:lnTo>
                      <a:pt x="6372" y="16513"/>
                    </a:lnTo>
                    <a:lnTo>
                      <a:pt x="6539" y="16579"/>
                    </a:lnTo>
                    <a:lnTo>
                      <a:pt x="7072" y="16980"/>
                    </a:lnTo>
                    <a:lnTo>
                      <a:pt x="7139" y="16980"/>
                    </a:lnTo>
                    <a:cubicBezTo>
                      <a:pt x="7139" y="16946"/>
                      <a:pt x="7172" y="16913"/>
                      <a:pt x="7206" y="16913"/>
                    </a:cubicBezTo>
                    <a:lnTo>
                      <a:pt x="7306" y="16913"/>
                    </a:lnTo>
                    <a:lnTo>
                      <a:pt x="7439" y="16946"/>
                    </a:lnTo>
                    <a:lnTo>
                      <a:pt x="7573" y="16813"/>
                    </a:lnTo>
                    <a:lnTo>
                      <a:pt x="8840" y="15979"/>
                    </a:lnTo>
                    <a:lnTo>
                      <a:pt x="8807" y="15979"/>
                    </a:lnTo>
                    <a:lnTo>
                      <a:pt x="8707" y="15912"/>
                    </a:lnTo>
                    <a:cubicBezTo>
                      <a:pt x="8707" y="15912"/>
                      <a:pt x="8673" y="15879"/>
                      <a:pt x="8673" y="15879"/>
                    </a:cubicBezTo>
                    <a:lnTo>
                      <a:pt x="8673" y="15779"/>
                    </a:lnTo>
                    <a:cubicBezTo>
                      <a:pt x="8640" y="15779"/>
                      <a:pt x="8640" y="15746"/>
                      <a:pt x="8673" y="15746"/>
                    </a:cubicBezTo>
                    <a:lnTo>
                      <a:pt x="8673" y="15679"/>
                    </a:lnTo>
                    <a:cubicBezTo>
                      <a:pt x="8673" y="15645"/>
                      <a:pt x="8673" y="15645"/>
                      <a:pt x="8673" y="15645"/>
                    </a:cubicBezTo>
                    <a:lnTo>
                      <a:pt x="8740" y="15545"/>
                    </a:lnTo>
                    <a:lnTo>
                      <a:pt x="8874" y="15445"/>
                    </a:lnTo>
                    <a:lnTo>
                      <a:pt x="8940" y="15445"/>
                    </a:lnTo>
                    <a:lnTo>
                      <a:pt x="9007" y="15345"/>
                    </a:lnTo>
                    <a:lnTo>
                      <a:pt x="9007" y="15278"/>
                    </a:lnTo>
                    <a:lnTo>
                      <a:pt x="9007" y="15012"/>
                    </a:lnTo>
                    <a:cubicBezTo>
                      <a:pt x="9007" y="14978"/>
                      <a:pt x="9040" y="14945"/>
                      <a:pt x="9074" y="14945"/>
                    </a:cubicBezTo>
                    <a:cubicBezTo>
                      <a:pt x="9083" y="14935"/>
                      <a:pt x="9093" y="14931"/>
                      <a:pt x="9103" y="14931"/>
                    </a:cubicBezTo>
                    <a:cubicBezTo>
                      <a:pt x="9127" y="14931"/>
                      <a:pt x="9150" y="14955"/>
                      <a:pt x="9174" y="14978"/>
                    </a:cubicBezTo>
                    <a:lnTo>
                      <a:pt x="9441" y="15445"/>
                    </a:lnTo>
                    <a:lnTo>
                      <a:pt x="9507" y="15479"/>
                    </a:lnTo>
                    <a:lnTo>
                      <a:pt x="9641" y="15512"/>
                    </a:lnTo>
                    <a:lnTo>
                      <a:pt x="9674" y="15512"/>
                    </a:lnTo>
                    <a:lnTo>
                      <a:pt x="9741" y="15579"/>
                    </a:lnTo>
                    <a:lnTo>
                      <a:pt x="9841" y="15645"/>
                    </a:lnTo>
                    <a:lnTo>
                      <a:pt x="9874" y="15645"/>
                    </a:lnTo>
                    <a:lnTo>
                      <a:pt x="9908" y="15712"/>
                    </a:lnTo>
                    <a:cubicBezTo>
                      <a:pt x="9908" y="15712"/>
                      <a:pt x="9908" y="15746"/>
                      <a:pt x="9908" y="15746"/>
                    </a:cubicBezTo>
                    <a:lnTo>
                      <a:pt x="9908" y="15846"/>
                    </a:lnTo>
                    <a:lnTo>
                      <a:pt x="9941" y="15946"/>
                    </a:lnTo>
                    <a:lnTo>
                      <a:pt x="9974" y="15979"/>
                    </a:lnTo>
                    <a:lnTo>
                      <a:pt x="10041" y="16046"/>
                    </a:lnTo>
                    <a:lnTo>
                      <a:pt x="10108" y="16079"/>
                    </a:lnTo>
                    <a:lnTo>
                      <a:pt x="10108" y="16046"/>
                    </a:lnTo>
                    <a:cubicBezTo>
                      <a:pt x="10074" y="16012"/>
                      <a:pt x="10074" y="15946"/>
                      <a:pt x="10108" y="15912"/>
                    </a:cubicBezTo>
                    <a:lnTo>
                      <a:pt x="10208" y="15912"/>
                    </a:lnTo>
                    <a:lnTo>
                      <a:pt x="10275" y="15979"/>
                    </a:lnTo>
                    <a:lnTo>
                      <a:pt x="10341" y="16046"/>
                    </a:lnTo>
                    <a:lnTo>
                      <a:pt x="10408" y="16213"/>
                    </a:lnTo>
                    <a:lnTo>
                      <a:pt x="10408" y="16279"/>
                    </a:lnTo>
                    <a:lnTo>
                      <a:pt x="10608" y="16279"/>
                    </a:lnTo>
                    <a:lnTo>
                      <a:pt x="10608" y="16246"/>
                    </a:lnTo>
                    <a:lnTo>
                      <a:pt x="10641" y="16112"/>
                    </a:lnTo>
                    <a:cubicBezTo>
                      <a:pt x="10641" y="16112"/>
                      <a:pt x="10641" y="16112"/>
                      <a:pt x="10641" y="16079"/>
                    </a:cubicBezTo>
                    <a:lnTo>
                      <a:pt x="10708" y="16046"/>
                    </a:lnTo>
                    <a:lnTo>
                      <a:pt x="10808" y="16012"/>
                    </a:lnTo>
                    <a:lnTo>
                      <a:pt x="11375" y="16012"/>
                    </a:lnTo>
                    <a:cubicBezTo>
                      <a:pt x="11375" y="16012"/>
                      <a:pt x="11409" y="16046"/>
                      <a:pt x="11409" y="16046"/>
                    </a:cubicBezTo>
                    <a:lnTo>
                      <a:pt x="11442" y="16079"/>
                    </a:lnTo>
                    <a:cubicBezTo>
                      <a:pt x="11475" y="16079"/>
                      <a:pt x="11475" y="16112"/>
                      <a:pt x="11475" y="16112"/>
                    </a:cubicBezTo>
                    <a:lnTo>
                      <a:pt x="11575" y="16413"/>
                    </a:lnTo>
                    <a:lnTo>
                      <a:pt x="11575" y="16446"/>
                    </a:lnTo>
                    <a:lnTo>
                      <a:pt x="11575" y="16613"/>
                    </a:lnTo>
                    <a:lnTo>
                      <a:pt x="11575" y="16813"/>
                    </a:lnTo>
                    <a:lnTo>
                      <a:pt x="11509" y="16946"/>
                    </a:lnTo>
                    <a:lnTo>
                      <a:pt x="11542" y="17180"/>
                    </a:lnTo>
                    <a:lnTo>
                      <a:pt x="11776" y="17213"/>
                    </a:lnTo>
                    <a:lnTo>
                      <a:pt x="12209" y="17147"/>
                    </a:lnTo>
                    <a:lnTo>
                      <a:pt x="12476" y="17080"/>
                    </a:lnTo>
                    <a:lnTo>
                      <a:pt x="12710" y="16913"/>
                    </a:lnTo>
                    <a:lnTo>
                      <a:pt x="12743" y="16913"/>
                    </a:lnTo>
                    <a:lnTo>
                      <a:pt x="12876" y="16880"/>
                    </a:lnTo>
                    <a:lnTo>
                      <a:pt x="13110" y="16780"/>
                    </a:lnTo>
                    <a:lnTo>
                      <a:pt x="13243" y="16513"/>
                    </a:lnTo>
                    <a:cubicBezTo>
                      <a:pt x="13243" y="16513"/>
                      <a:pt x="13243" y="16513"/>
                      <a:pt x="13277" y="16479"/>
                    </a:cubicBezTo>
                    <a:lnTo>
                      <a:pt x="13310" y="16479"/>
                    </a:lnTo>
                    <a:lnTo>
                      <a:pt x="13310" y="16413"/>
                    </a:lnTo>
                    <a:lnTo>
                      <a:pt x="13343" y="16213"/>
                    </a:lnTo>
                    <a:lnTo>
                      <a:pt x="13343" y="16179"/>
                    </a:lnTo>
                    <a:lnTo>
                      <a:pt x="13377" y="16112"/>
                    </a:lnTo>
                    <a:cubicBezTo>
                      <a:pt x="13410" y="16079"/>
                      <a:pt x="13443" y="16046"/>
                      <a:pt x="13477" y="16046"/>
                    </a:cubicBezTo>
                    <a:cubicBezTo>
                      <a:pt x="13510" y="16046"/>
                      <a:pt x="13544" y="16079"/>
                      <a:pt x="13544" y="16146"/>
                    </a:cubicBezTo>
                    <a:lnTo>
                      <a:pt x="13544" y="16246"/>
                    </a:lnTo>
                    <a:lnTo>
                      <a:pt x="13544" y="16279"/>
                    </a:lnTo>
                    <a:lnTo>
                      <a:pt x="13477" y="16680"/>
                    </a:lnTo>
                    <a:lnTo>
                      <a:pt x="13477" y="16780"/>
                    </a:lnTo>
                    <a:lnTo>
                      <a:pt x="13510" y="16813"/>
                    </a:lnTo>
                    <a:lnTo>
                      <a:pt x="13610" y="16846"/>
                    </a:lnTo>
                    <a:lnTo>
                      <a:pt x="13710" y="16846"/>
                    </a:lnTo>
                    <a:lnTo>
                      <a:pt x="13910" y="16780"/>
                    </a:lnTo>
                    <a:lnTo>
                      <a:pt x="14277" y="16479"/>
                    </a:lnTo>
                    <a:lnTo>
                      <a:pt x="14411" y="16246"/>
                    </a:lnTo>
                    <a:lnTo>
                      <a:pt x="14578" y="16112"/>
                    </a:lnTo>
                    <a:cubicBezTo>
                      <a:pt x="14594" y="16096"/>
                      <a:pt x="14619" y="16087"/>
                      <a:pt x="14644" y="16087"/>
                    </a:cubicBezTo>
                    <a:cubicBezTo>
                      <a:pt x="14669" y="16087"/>
                      <a:pt x="14694" y="16096"/>
                      <a:pt x="14711" y="16112"/>
                    </a:cubicBezTo>
                    <a:lnTo>
                      <a:pt x="15011" y="15278"/>
                    </a:lnTo>
                    <a:lnTo>
                      <a:pt x="15178" y="14778"/>
                    </a:lnTo>
                    <a:cubicBezTo>
                      <a:pt x="15145" y="14745"/>
                      <a:pt x="15145" y="14745"/>
                      <a:pt x="15178" y="14745"/>
                    </a:cubicBezTo>
                    <a:lnTo>
                      <a:pt x="15245" y="14611"/>
                    </a:lnTo>
                    <a:cubicBezTo>
                      <a:pt x="15278" y="14578"/>
                      <a:pt x="15278" y="14578"/>
                      <a:pt x="15311" y="14578"/>
                    </a:cubicBezTo>
                    <a:lnTo>
                      <a:pt x="15345" y="14578"/>
                    </a:lnTo>
                    <a:lnTo>
                      <a:pt x="15645" y="14511"/>
                    </a:lnTo>
                    <a:lnTo>
                      <a:pt x="15712" y="14478"/>
                    </a:lnTo>
                    <a:lnTo>
                      <a:pt x="15778" y="14411"/>
                    </a:lnTo>
                    <a:lnTo>
                      <a:pt x="15778" y="14344"/>
                    </a:lnTo>
                    <a:cubicBezTo>
                      <a:pt x="15778" y="14311"/>
                      <a:pt x="15778" y="14311"/>
                      <a:pt x="15812" y="14278"/>
                    </a:cubicBezTo>
                    <a:lnTo>
                      <a:pt x="15879" y="14278"/>
                    </a:lnTo>
                    <a:lnTo>
                      <a:pt x="16145" y="14144"/>
                    </a:lnTo>
                    <a:lnTo>
                      <a:pt x="16212" y="14111"/>
                    </a:lnTo>
                    <a:lnTo>
                      <a:pt x="16245" y="14078"/>
                    </a:lnTo>
                    <a:lnTo>
                      <a:pt x="16279" y="14011"/>
                    </a:lnTo>
                    <a:lnTo>
                      <a:pt x="16279" y="13944"/>
                    </a:lnTo>
                    <a:lnTo>
                      <a:pt x="16279" y="13877"/>
                    </a:lnTo>
                    <a:lnTo>
                      <a:pt x="16312" y="13744"/>
                    </a:lnTo>
                    <a:lnTo>
                      <a:pt x="16412" y="13511"/>
                    </a:lnTo>
                    <a:cubicBezTo>
                      <a:pt x="16412" y="13511"/>
                      <a:pt x="16412" y="13477"/>
                      <a:pt x="16412" y="13477"/>
                    </a:cubicBezTo>
                    <a:lnTo>
                      <a:pt x="16479" y="13410"/>
                    </a:lnTo>
                    <a:lnTo>
                      <a:pt x="16679" y="13177"/>
                    </a:lnTo>
                    <a:lnTo>
                      <a:pt x="16813" y="12843"/>
                    </a:lnTo>
                    <a:lnTo>
                      <a:pt x="16813" y="12710"/>
                    </a:lnTo>
                    <a:lnTo>
                      <a:pt x="16746" y="12577"/>
                    </a:lnTo>
                    <a:lnTo>
                      <a:pt x="16746" y="12543"/>
                    </a:lnTo>
                    <a:lnTo>
                      <a:pt x="16712" y="12510"/>
                    </a:lnTo>
                    <a:cubicBezTo>
                      <a:pt x="16712" y="12476"/>
                      <a:pt x="16712" y="12476"/>
                      <a:pt x="16712" y="12476"/>
                    </a:cubicBezTo>
                    <a:lnTo>
                      <a:pt x="16712" y="12276"/>
                    </a:lnTo>
                    <a:cubicBezTo>
                      <a:pt x="16712" y="12243"/>
                      <a:pt x="16712" y="12243"/>
                      <a:pt x="16746" y="12210"/>
                    </a:cubicBezTo>
                    <a:lnTo>
                      <a:pt x="16746" y="12176"/>
                    </a:lnTo>
                    <a:lnTo>
                      <a:pt x="16779" y="12176"/>
                    </a:lnTo>
                    <a:lnTo>
                      <a:pt x="16879" y="12143"/>
                    </a:lnTo>
                    <a:lnTo>
                      <a:pt x="17380" y="12043"/>
                    </a:lnTo>
                    <a:lnTo>
                      <a:pt x="17813" y="11909"/>
                    </a:lnTo>
                    <a:lnTo>
                      <a:pt x="17880" y="11876"/>
                    </a:lnTo>
                    <a:lnTo>
                      <a:pt x="18013" y="11776"/>
                    </a:lnTo>
                    <a:lnTo>
                      <a:pt x="18547" y="11276"/>
                    </a:lnTo>
                    <a:lnTo>
                      <a:pt x="18480" y="11142"/>
                    </a:lnTo>
                    <a:cubicBezTo>
                      <a:pt x="18480" y="11142"/>
                      <a:pt x="18480" y="11142"/>
                      <a:pt x="18480" y="11109"/>
                    </a:cubicBezTo>
                    <a:lnTo>
                      <a:pt x="18480" y="11075"/>
                    </a:lnTo>
                    <a:cubicBezTo>
                      <a:pt x="18480" y="11042"/>
                      <a:pt x="18480" y="11009"/>
                      <a:pt x="18480" y="11009"/>
                    </a:cubicBezTo>
                    <a:lnTo>
                      <a:pt x="18614" y="10842"/>
                    </a:lnTo>
                    <a:lnTo>
                      <a:pt x="18681" y="10742"/>
                    </a:lnTo>
                    <a:lnTo>
                      <a:pt x="18681" y="10642"/>
                    </a:lnTo>
                    <a:lnTo>
                      <a:pt x="18580" y="10342"/>
                    </a:lnTo>
                    <a:cubicBezTo>
                      <a:pt x="18547" y="10342"/>
                      <a:pt x="18547" y="10308"/>
                      <a:pt x="18580" y="10308"/>
                    </a:cubicBezTo>
                    <a:lnTo>
                      <a:pt x="18580" y="10175"/>
                    </a:lnTo>
                    <a:lnTo>
                      <a:pt x="18847" y="8941"/>
                    </a:lnTo>
                    <a:lnTo>
                      <a:pt x="18881" y="8807"/>
                    </a:lnTo>
                    <a:lnTo>
                      <a:pt x="18881" y="8774"/>
                    </a:lnTo>
                    <a:lnTo>
                      <a:pt x="18914" y="8740"/>
                    </a:lnTo>
                    <a:lnTo>
                      <a:pt x="18981" y="8740"/>
                    </a:lnTo>
                    <a:lnTo>
                      <a:pt x="19181" y="8640"/>
                    </a:lnTo>
                    <a:lnTo>
                      <a:pt x="19214" y="8640"/>
                    </a:lnTo>
                    <a:lnTo>
                      <a:pt x="19481" y="8607"/>
                    </a:lnTo>
                    <a:lnTo>
                      <a:pt x="19848" y="8440"/>
                    </a:lnTo>
                    <a:lnTo>
                      <a:pt x="20082" y="8440"/>
                    </a:lnTo>
                    <a:cubicBezTo>
                      <a:pt x="20115" y="8474"/>
                      <a:pt x="20148" y="8507"/>
                      <a:pt x="20148" y="8540"/>
                    </a:cubicBezTo>
                    <a:lnTo>
                      <a:pt x="20148" y="8607"/>
                    </a:lnTo>
                    <a:lnTo>
                      <a:pt x="20148" y="8707"/>
                    </a:lnTo>
                    <a:lnTo>
                      <a:pt x="20182" y="8674"/>
                    </a:lnTo>
                    <a:lnTo>
                      <a:pt x="20248" y="8574"/>
                    </a:lnTo>
                    <a:lnTo>
                      <a:pt x="20448" y="8207"/>
                    </a:lnTo>
                    <a:lnTo>
                      <a:pt x="20448" y="8107"/>
                    </a:lnTo>
                    <a:lnTo>
                      <a:pt x="20448" y="7907"/>
                    </a:lnTo>
                    <a:lnTo>
                      <a:pt x="20448" y="7873"/>
                    </a:lnTo>
                    <a:lnTo>
                      <a:pt x="20415" y="7506"/>
                    </a:lnTo>
                    <a:lnTo>
                      <a:pt x="20348" y="7540"/>
                    </a:lnTo>
                    <a:lnTo>
                      <a:pt x="20215" y="7540"/>
                    </a:lnTo>
                    <a:cubicBezTo>
                      <a:pt x="20182" y="7540"/>
                      <a:pt x="20182" y="7506"/>
                      <a:pt x="20148" y="7506"/>
                    </a:cubicBezTo>
                    <a:lnTo>
                      <a:pt x="20048" y="7373"/>
                    </a:lnTo>
                    <a:lnTo>
                      <a:pt x="19981" y="7306"/>
                    </a:lnTo>
                    <a:cubicBezTo>
                      <a:pt x="19981" y="7306"/>
                      <a:pt x="19948" y="7273"/>
                      <a:pt x="19948" y="7273"/>
                    </a:cubicBezTo>
                    <a:lnTo>
                      <a:pt x="19881" y="7106"/>
                    </a:lnTo>
                    <a:lnTo>
                      <a:pt x="19815" y="7039"/>
                    </a:lnTo>
                    <a:lnTo>
                      <a:pt x="19748" y="7006"/>
                    </a:lnTo>
                    <a:lnTo>
                      <a:pt x="19648" y="7006"/>
                    </a:lnTo>
                    <a:lnTo>
                      <a:pt x="19514" y="6939"/>
                    </a:lnTo>
                    <a:lnTo>
                      <a:pt x="19314" y="6872"/>
                    </a:lnTo>
                    <a:lnTo>
                      <a:pt x="19281" y="6872"/>
                    </a:lnTo>
                    <a:lnTo>
                      <a:pt x="19081" y="6672"/>
                    </a:lnTo>
                    <a:cubicBezTo>
                      <a:pt x="19047" y="6672"/>
                      <a:pt x="19047" y="6672"/>
                      <a:pt x="19047" y="6639"/>
                    </a:cubicBezTo>
                    <a:lnTo>
                      <a:pt x="19014" y="6539"/>
                    </a:lnTo>
                    <a:cubicBezTo>
                      <a:pt x="18981" y="6506"/>
                      <a:pt x="18981" y="6472"/>
                      <a:pt x="19014" y="6472"/>
                    </a:cubicBezTo>
                    <a:lnTo>
                      <a:pt x="18981" y="6372"/>
                    </a:lnTo>
                    <a:lnTo>
                      <a:pt x="18847" y="6239"/>
                    </a:lnTo>
                    <a:cubicBezTo>
                      <a:pt x="18847" y="6205"/>
                      <a:pt x="18847" y="6205"/>
                      <a:pt x="18847" y="6205"/>
                    </a:cubicBezTo>
                    <a:lnTo>
                      <a:pt x="18847" y="6139"/>
                    </a:lnTo>
                    <a:lnTo>
                      <a:pt x="18747" y="5638"/>
                    </a:lnTo>
                    <a:lnTo>
                      <a:pt x="18714" y="5405"/>
                    </a:lnTo>
                    <a:lnTo>
                      <a:pt x="18714" y="5371"/>
                    </a:lnTo>
                    <a:lnTo>
                      <a:pt x="18514" y="5071"/>
                    </a:lnTo>
                    <a:lnTo>
                      <a:pt x="18414" y="4904"/>
                    </a:lnTo>
                    <a:lnTo>
                      <a:pt x="18347" y="4671"/>
                    </a:lnTo>
                    <a:lnTo>
                      <a:pt x="18347" y="4437"/>
                    </a:lnTo>
                    <a:lnTo>
                      <a:pt x="18347" y="4371"/>
                    </a:lnTo>
                    <a:lnTo>
                      <a:pt x="18314" y="4237"/>
                    </a:lnTo>
                    <a:cubicBezTo>
                      <a:pt x="18314" y="4237"/>
                      <a:pt x="18314" y="4204"/>
                      <a:pt x="18314" y="4204"/>
                    </a:cubicBezTo>
                    <a:lnTo>
                      <a:pt x="18314" y="4137"/>
                    </a:lnTo>
                    <a:lnTo>
                      <a:pt x="18314" y="3804"/>
                    </a:lnTo>
                    <a:lnTo>
                      <a:pt x="18314" y="3670"/>
                    </a:lnTo>
                    <a:lnTo>
                      <a:pt x="18314" y="3637"/>
                    </a:lnTo>
                    <a:lnTo>
                      <a:pt x="18347" y="3570"/>
                    </a:lnTo>
                    <a:lnTo>
                      <a:pt x="18447" y="3370"/>
                    </a:lnTo>
                    <a:lnTo>
                      <a:pt x="18547" y="2936"/>
                    </a:lnTo>
                    <a:lnTo>
                      <a:pt x="18480" y="2936"/>
                    </a:lnTo>
                    <a:lnTo>
                      <a:pt x="18314" y="2903"/>
                    </a:lnTo>
                    <a:lnTo>
                      <a:pt x="18147" y="2903"/>
                    </a:lnTo>
                    <a:lnTo>
                      <a:pt x="18047" y="2970"/>
                    </a:lnTo>
                    <a:lnTo>
                      <a:pt x="17646" y="3470"/>
                    </a:lnTo>
                    <a:cubicBezTo>
                      <a:pt x="17613" y="3470"/>
                      <a:pt x="17613" y="3503"/>
                      <a:pt x="17613" y="3503"/>
                    </a:cubicBezTo>
                    <a:lnTo>
                      <a:pt x="17413" y="3570"/>
                    </a:lnTo>
                    <a:lnTo>
                      <a:pt x="17280" y="3737"/>
                    </a:lnTo>
                    <a:lnTo>
                      <a:pt x="17246" y="3737"/>
                    </a:lnTo>
                    <a:cubicBezTo>
                      <a:pt x="17213" y="3737"/>
                      <a:pt x="17179" y="3737"/>
                      <a:pt x="17179" y="3704"/>
                    </a:cubicBezTo>
                    <a:lnTo>
                      <a:pt x="17113" y="3603"/>
                    </a:lnTo>
                    <a:cubicBezTo>
                      <a:pt x="17079" y="3570"/>
                      <a:pt x="17079" y="3570"/>
                      <a:pt x="17113" y="3537"/>
                    </a:cubicBezTo>
                    <a:lnTo>
                      <a:pt x="17113" y="3503"/>
                    </a:lnTo>
                    <a:lnTo>
                      <a:pt x="17113" y="3437"/>
                    </a:lnTo>
                    <a:lnTo>
                      <a:pt x="17113" y="3403"/>
                    </a:lnTo>
                    <a:cubicBezTo>
                      <a:pt x="17113" y="3403"/>
                      <a:pt x="17113" y="3370"/>
                      <a:pt x="17113" y="3337"/>
                    </a:cubicBezTo>
                    <a:lnTo>
                      <a:pt x="17113" y="3203"/>
                    </a:lnTo>
                    <a:lnTo>
                      <a:pt x="17113" y="3170"/>
                    </a:lnTo>
                    <a:lnTo>
                      <a:pt x="17179" y="2970"/>
                    </a:lnTo>
                    <a:lnTo>
                      <a:pt x="17313" y="2636"/>
                    </a:lnTo>
                    <a:lnTo>
                      <a:pt x="17313" y="2569"/>
                    </a:lnTo>
                    <a:lnTo>
                      <a:pt x="17280" y="2503"/>
                    </a:lnTo>
                    <a:lnTo>
                      <a:pt x="17246" y="2436"/>
                    </a:lnTo>
                    <a:lnTo>
                      <a:pt x="17113" y="2236"/>
                    </a:lnTo>
                    <a:cubicBezTo>
                      <a:pt x="17113" y="2236"/>
                      <a:pt x="17113" y="2202"/>
                      <a:pt x="17113" y="2202"/>
                    </a:cubicBezTo>
                    <a:lnTo>
                      <a:pt x="17113" y="1969"/>
                    </a:lnTo>
                    <a:lnTo>
                      <a:pt x="17046" y="1769"/>
                    </a:lnTo>
                    <a:cubicBezTo>
                      <a:pt x="17046" y="1769"/>
                      <a:pt x="17046" y="1735"/>
                      <a:pt x="17046" y="1735"/>
                    </a:cubicBezTo>
                    <a:lnTo>
                      <a:pt x="17046" y="1635"/>
                    </a:lnTo>
                    <a:cubicBezTo>
                      <a:pt x="17046" y="1602"/>
                      <a:pt x="17046" y="1602"/>
                      <a:pt x="17046" y="1602"/>
                    </a:cubicBezTo>
                    <a:lnTo>
                      <a:pt x="17113" y="1369"/>
                    </a:lnTo>
                    <a:lnTo>
                      <a:pt x="17346" y="902"/>
                    </a:lnTo>
                    <a:cubicBezTo>
                      <a:pt x="17346" y="902"/>
                      <a:pt x="17346" y="868"/>
                      <a:pt x="17346" y="868"/>
                    </a:cubicBezTo>
                    <a:lnTo>
                      <a:pt x="17546" y="701"/>
                    </a:lnTo>
                    <a:lnTo>
                      <a:pt x="17546" y="668"/>
                    </a:lnTo>
                    <a:lnTo>
                      <a:pt x="17480" y="501"/>
                    </a:lnTo>
                    <a:lnTo>
                      <a:pt x="17446" y="301"/>
                    </a:lnTo>
                    <a:lnTo>
                      <a:pt x="17413" y="268"/>
                    </a:lnTo>
                    <a:lnTo>
                      <a:pt x="17346" y="134"/>
                    </a:lnTo>
                    <a:lnTo>
                      <a:pt x="17280" y="101"/>
                    </a:lnTo>
                    <a:cubicBezTo>
                      <a:pt x="17246" y="101"/>
                      <a:pt x="17213" y="101"/>
                      <a:pt x="17213" y="68"/>
                    </a:cubicBezTo>
                    <a:lnTo>
                      <a:pt x="17179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48" name="Google Shape;216;p15"/>
              <p:cNvSpPr/>
              <p:nvPr/>
            </p:nvSpPr>
            <p:spPr>
              <a:xfrm>
                <a:off x="4010334" y="2502783"/>
                <a:ext cx="3681" cy="4920"/>
              </a:xfrm>
              <a:custGeom>
                <a:avLst/>
                <a:gdLst/>
                <a:ahLst/>
                <a:cxnLst/>
                <a:rect l="l" t="t" r="r" b="b"/>
                <a:pathLst>
                  <a:path w="101" h="135" extrusionOk="0">
                    <a:moveTo>
                      <a:pt x="67" y="1"/>
                    </a:moveTo>
                    <a:lnTo>
                      <a:pt x="0" y="34"/>
                    </a:lnTo>
                    <a:lnTo>
                      <a:pt x="0" y="68"/>
                    </a:lnTo>
                    <a:lnTo>
                      <a:pt x="33" y="134"/>
                    </a:lnTo>
                    <a:lnTo>
                      <a:pt x="100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grpSp>
            <p:nvGrpSpPr>
              <p:cNvPr id="33" name="Google Shape;217;p15"/>
              <p:cNvGrpSpPr/>
              <p:nvPr/>
            </p:nvGrpSpPr>
            <p:grpSpPr>
              <a:xfrm>
                <a:off x="3200904" y="1702974"/>
                <a:ext cx="1150175" cy="919165"/>
                <a:chOff x="3537681" y="2040818"/>
                <a:chExt cx="906578" cy="724494"/>
              </a:xfrm>
              <a:grpFill/>
            </p:grpSpPr>
            <p:sp>
              <p:nvSpPr>
                <p:cNvPr id="1048749" name="Google Shape;218;p15"/>
                <p:cNvSpPr/>
                <p:nvPr/>
              </p:nvSpPr>
              <p:spPr>
                <a:xfrm>
                  <a:off x="3537681" y="2040818"/>
                  <a:ext cx="621950" cy="58650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1650" h="20416" extrusionOk="0">
                      <a:moveTo>
                        <a:pt x="2702" y="1"/>
                      </a:moveTo>
                      <a:lnTo>
                        <a:pt x="2168" y="134"/>
                      </a:lnTo>
                      <a:lnTo>
                        <a:pt x="1902" y="168"/>
                      </a:lnTo>
                      <a:lnTo>
                        <a:pt x="1868" y="168"/>
                      </a:lnTo>
                      <a:lnTo>
                        <a:pt x="1868" y="268"/>
                      </a:lnTo>
                      <a:lnTo>
                        <a:pt x="1868" y="468"/>
                      </a:lnTo>
                      <a:cubicBezTo>
                        <a:pt x="1902" y="468"/>
                        <a:pt x="1902" y="468"/>
                        <a:pt x="1868" y="501"/>
                      </a:cubicBezTo>
                      <a:cubicBezTo>
                        <a:pt x="1902" y="501"/>
                        <a:pt x="1935" y="535"/>
                        <a:pt x="1935" y="568"/>
                      </a:cubicBezTo>
                      <a:lnTo>
                        <a:pt x="1935" y="601"/>
                      </a:lnTo>
                      <a:cubicBezTo>
                        <a:pt x="1935" y="635"/>
                        <a:pt x="1935" y="635"/>
                        <a:pt x="1935" y="668"/>
                      </a:cubicBezTo>
                      <a:lnTo>
                        <a:pt x="1902" y="701"/>
                      </a:lnTo>
                      <a:lnTo>
                        <a:pt x="1768" y="902"/>
                      </a:lnTo>
                      <a:lnTo>
                        <a:pt x="1635" y="1135"/>
                      </a:lnTo>
                      <a:lnTo>
                        <a:pt x="1568" y="1235"/>
                      </a:lnTo>
                      <a:cubicBezTo>
                        <a:pt x="1535" y="1235"/>
                        <a:pt x="1535" y="1268"/>
                        <a:pt x="1535" y="1268"/>
                      </a:cubicBezTo>
                      <a:lnTo>
                        <a:pt x="901" y="1669"/>
                      </a:lnTo>
                      <a:lnTo>
                        <a:pt x="801" y="1769"/>
                      </a:lnTo>
                      <a:lnTo>
                        <a:pt x="767" y="1869"/>
                      </a:lnTo>
                      <a:lnTo>
                        <a:pt x="767" y="2336"/>
                      </a:lnTo>
                      <a:lnTo>
                        <a:pt x="767" y="2469"/>
                      </a:lnTo>
                      <a:lnTo>
                        <a:pt x="767" y="2503"/>
                      </a:lnTo>
                      <a:lnTo>
                        <a:pt x="701" y="2669"/>
                      </a:lnTo>
                      <a:lnTo>
                        <a:pt x="567" y="2836"/>
                      </a:lnTo>
                      <a:lnTo>
                        <a:pt x="534" y="2903"/>
                      </a:lnTo>
                      <a:lnTo>
                        <a:pt x="701" y="2903"/>
                      </a:lnTo>
                      <a:lnTo>
                        <a:pt x="934" y="2803"/>
                      </a:lnTo>
                      <a:lnTo>
                        <a:pt x="1001" y="2703"/>
                      </a:lnTo>
                      <a:cubicBezTo>
                        <a:pt x="1001" y="2669"/>
                        <a:pt x="1001" y="2669"/>
                        <a:pt x="1034" y="2669"/>
                      </a:cubicBezTo>
                      <a:lnTo>
                        <a:pt x="1068" y="2636"/>
                      </a:lnTo>
                      <a:lnTo>
                        <a:pt x="1134" y="2469"/>
                      </a:lnTo>
                      <a:cubicBezTo>
                        <a:pt x="1168" y="2436"/>
                        <a:pt x="1168" y="2436"/>
                        <a:pt x="1168" y="2436"/>
                      </a:cubicBezTo>
                      <a:lnTo>
                        <a:pt x="1268" y="2369"/>
                      </a:lnTo>
                      <a:lnTo>
                        <a:pt x="1301" y="2303"/>
                      </a:lnTo>
                      <a:cubicBezTo>
                        <a:pt x="1301" y="2303"/>
                        <a:pt x="1301" y="2269"/>
                        <a:pt x="1335" y="2269"/>
                      </a:cubicBezTo>
                      <a:lnTo>
                        <a:pt x="1368" y="2202"/>
                      </a:lnTo>
                      <a:cubicBezTo>
                        <a:pt x="1401" y="2202"/>
                        <a:pt x="1435" y="2169"/>
                        <a:pt x="1468" y="2169"/>
                      </a:cubicBezTo>
                      <a:lnTo>
                        <a:pt x="1568" y="2169"/>
                      </a:lnTo>
                      <a:cubicBezTo>
                        <a:pt x="1635" y="2202"/>
                        <a:pt x="1668" y="2236"/>
                        <a:pt x="1668" y="2269"/>
                      </a:cubicBezTo>
                      <a:cubicBezTo>
                        <a:pt x="1668" y="2303"/>
                        <a:pt x="1635" y="2336"/>
                        <a:pt x="1601" y="2369"/>
                      </a:cubicBezTo>
                      <a:lnTo>
                        <a:pt x="1535" y="2403"/>
                      </a:lnTo>
                      <a:lnTo>
                        <a:pt x="1468" y="2469"/>
                      </a:lnTo>
                      <a:lnTo>
                        <a:pt x="1435" y="2569"/>
                      </a:lnTo>
                      <a:cubicBezTo>
                        <a:pt x="1435" y="2569"/>
                        <a:pt x="1435" y="2569"/>
                        <a:pt x="1435" y="2603"/>
                      </a:cubicBezTo>
                      <a:lnTo>
                        <a:pt x="1134" y="2936"/>
                      </a:lnTo>
                      <a:lnTo>
                        <a:pt x="968" y="3036"/>
                      </a:lnTo>
                      <a:lnTo>
                        <a:pt x="667" y="3170"/>
                      </a:lnTo>
                      <a:lnTo>
                        <a:pt x="467" y="3203"/>
                      </a:lnTo>
                      <a:lnTo>
                        <a:pt x="267" y="3237"/>
                      </a:lnTo>
                      <a:lnTo>
                        <a:pt x="267" y="3303"/>
                      </a:lnTo>
                      <a:lnTo>
                        <a:pt x="501" y="3870"/>
                      </a:lnTo>
                      <a:cubicBezTo>
                        <a:pt x="501" y="3904"/>
                        <a:pt x="501" y="3904"/>
                        <a:pt x="501" y="3904"/>
                      </a:cubicBezTo>
                      <a:lnTo>
                        <a:pt x="501" y="4070"/>
                      </a:lnTo>
                      <a:cubicBezTo>
                        <a:pt x="501" y="4070"/>
                        <a:pt x="501" y="4070"/>
                        <a:pt x="501" y="4104"/>
                      </a:cubicBezTo>
                      <a:lnTo>
                        <a:pt x="367" y="4337"/>
                      </a:lnTo>
                      <a:cubicBezTo>
                        <a:pt x="401" y="4337"/>
                        <a:pt x="401" y="4371"/>
                        <a:pt x="367" y="4371"/>
                      </a:cubicBezTo>
                      <a:lnTo>
                        <a:pt x="334" y="4437"/>
                      </a:lnTo>
                      <a:lnTo>
                        <a:pt x="267" y="4471"/>
                      </a:lnTo>
                      <a:lnTo>
                        <a:pt x="100" y="4471"/>
                      </a:lnTo>
                      <a:lnTo>
                        <a:pt x="0" y="4571"/>
                      </a:lnTo>
                      <a:lnTo>
                        <a:pt x="0" y="4604"/>
                      </a:lnTo>
                      <a:lnTo>
                        <a:pt x="100" y="4704"/>
                      </a:lnTo>
                      <a:lnTo>
                        <a:pt x="134" y="4804"/>
                      </a:lnTo>
                      <a:cubicBezTo>
                        <a:pt x="134" y="4838"/>
                        <a:pt x="134" y="4838"/>
                        <a:pt x="134" y="4871"/>
                      </a:cubicBezTo>
                      <a:lnTo>
                        <a:pt x="134" y="4971"/>
                      </a:lnTo>
                      <a:cubicBezTo>
                        <a:pt x="134" y="4971"/>
                        <a:pt x="134" y="5004"/>
                        <a:pt x="134" y="5004"/>
                      </a:cubicBezTo>
                      <a:lnTo>
                        <a:pt x="267" y="5171"/>
                      </a:lnTo>
                      <a:lnTo>
                        <a:pt x="267" y="5205"/>
                      </a:lnTo>
                      <a:lnTo>
                        <a:pt x="300" y="5271"/>
                      </a:lnTo>
                      <a:lnTo>
                        <a:pt x="334" y="5405"/>
                      </a:lnTo>
                      <a:lnTo>
                        <a:pt x="334" y="5605"/>
                      </a:lnTo>
                      <a:lnTo>
                        <a:pt x="300" y="5672"/>
                      </a:lnTo>
                      <a:lnTo>
                        <a:pt x="300" y="5705"/>
                      </a:lnTo>
                      <a:lnTo>
                        <a:pt x="234" y="5772"/>
                      </a:lnTo>
                      <a:lnTo>
                        <a:pt x="234" y="5838"/>
                      </a:lnTo>
                      <a:lnTo>
                        <a:pt x="334" y="6005"/>
                      </a:lnTo>
                      <a:lnTo>
                        <a:pt x="334" y="6039"/>
                      </a:lnTo>
                      <a:lnTo>
                        <a:pt x="334" y="6105"/>
                      </a:lnTo>
                      <a:lnTo>
                        <a:pt x="334" y="6205"/>
                      </a:lnTo>
                      <a:cubicBezTo>
                        <a:pt x="367" y="6239"/>
                        <a:pt x="367" y="6239"/>
                        <a:pt x="334" y="6239"/>
                      </a:cubicBezTo>
                      <a:lnTo>
                        <a:pt x="300" y="6439"/>
                      </a:lnTo>
                      <a:lnTo>
                        <a:pt x="267" y="6572"/>
                      </a:lnTo>
                      <a:lnTo>
                        <a:pt x="267" y="6606"/>
                      </a:lnTo>
                      <a:lnTo>
                        <a:pt x="334" y="6606"/>
                      </a:lnTo>
                      <a:lnTo>
                        <a:pt x="567" y="6639"/>
                      </a:lnTo>
                      <a:lnTo>
                        <a:pt x="634" y="6706"/>
                      </a:lnTo>
                      <a:lnTo>
                        <a:pt x="868" y="6872"/>
                      </a:lnTo>
                      <a:cubicBezTo>
                        <a:pt x="868" y="6872"/>
                        <a:pt x="868" y="6872"/>
                        <a:pt x="901" y="6906"/>
                      </a:cubicBezTo>
                      <a:lnTo>
                        <a:pt x="1134" y="7440"/>
                      </a:lnTo>
                      <a:lnTo>
                        <a:pt x="1401" y="7640"/>
                      </a:lnTo>
                      <a:lnTo>
                        <a:pt x="1568" y="7740"/>
                      </a:lnTo>
                      <a:lnTo>
                        <a:pt x="1601" y="7740"/>
                      </a:lnTo>
                      <a:lnTo>
                        <a:pt x="1668" y="7840"/>
                      </a:lnTo>
                      <a:cubicBezTo>
                        <a:pt x="1701" y="7840"/>
                        <a:pt x="1701" y="7907"/>
                        <a:pt x="1668" y="7940"/>
                      </a:cubicBezTo>
                      <a:cubicBezTo>
                        <a:pt x="1668" y="7973"/>
                        <a:pt x="1601" y="7973"/>
                        <a:pt x="1568" y="7973"/>
                      </a:cubicBezTo>
                      <a:lnTo>
                        <a:pt x="1168" y="7940"/>
                      </a:lnTo>
                      <a:lnTo>
                        <a:pt x="1101" y="7940"/>
                      </a:lnTo>
                      <a:lnTo>
                        <a:pt x="1101" y="7973"/>
                      </a:lnTo>
                      <a:lnTo>
                        <a:pt x="1101" y="8007"/>
                      </a:lnTo>
                      <a:lnTo>
                        <a:pt x="1168" y="8140"/>
                      </a:lnTo>
                      <a:lnTo>
                        <a:pt x="1201" y="8273"/>
                      </a:lnTo>
                      <a:lnTo>
                        <a:pt x="1201" y="8707"/>
                      </a:lnTo>
                      <a:lnTo>
                        <a:pt x="1234" y="8740"/>
                      </a:lnTo>
                      <a:lnTo>
                        <a:pt x="1301" y="8807"/>
                      </a:lnTo>
                      <a:cubicBezTo>
                        <a:pt x="1301" y="8807"/>
                        <a:pt x="1301" y="8807"/>
                        <a:pt x="1301" y="8841"/>
                      </a:cubicBezTo>
                      <a:lnTo>
                        <a:pt x="1335" y="8907"/>
                      </a:lnTo>
                      <a:cubicBezTo>
                        <a:pt x="1335" y="8941"/>
                        <a:pt x="1335" y="8974"/>
                        <a:pt x="1335" y="9007"/>
                      </a:cubicBezTo>
                      <a:cubicBezTo>
                        <a:pt x="1335" y="9007"/>
                        <a:pt x="1301" y="9041"/>
                        <a:pt x="1268" y="9041"/>
                      </a:cubicBezTo>
                      <a:lnTo>
                        <a:pt x="1234" y="9041"/>
                      </a:lnTo>
                      <a:cubicBezTo>
                        <a:pt x="1201" y="9041"/>
                        <a:pt x="1168" y="9041"/>
                        <a:pt x="1134" y="9007"/>
                      </a:cubicBezTo>
                      <a:lnTo>
                        <a:pt x="1101" y="8941"/>
                      </a:lnTo>
                      <a:lnTo>
                        <a:pt x="1034" y="8907"/>
                      </a:lnTo>
                      <a:lnTo>
                        <a:pt x="767" y="8907"/>
                      </a:lnTo>
                      <a:cubicBezTo>
                        <a:pt x="801" y="8941"/>
                        <a:pt x="834" y="8974"/>
                        <a:pt x="834" y="9007"/>
                      </a:cubicBezTo>
                      <a:lnTo>
                        <a:pt x="834" y="9041"/>
                      </a:lnTo>
                      <a:cubicBezTo>
                        <a:pt x="834" y="9041"/>
                        <a:pt x="834" y="9041"/>
                        <a:pt x="834" y="9074"/>
                      </a:cubicBezTo>
                      <a:lnTo>
                        <a:pt x="801" y="9107"/>
                      </a:lnTo>
                      <a:lnTo>
                        <a:pt x="801" y="9207"/>
                      </a:lnTo>
                      <a:lnTo>
                        <a:pt x="934" y="9374"/>
                      </a:lnTo>
                      <a:cubicBezTo>
                        <a:pt x="968" y="9408"/>
                        <a:pt x="968" y="9441"/>
                        <a:pt x="934" y="9474"/>
                      </a:cubicBezTo>
                      <a:cubicBezTo>
                        <a:pt x="934" y="9508"/>
                        <a:pt x="901" y="9508"/>
                        <a:pt x="868" y="9508"/>
                      </a:cubicBezTo>
                      <a:lnTo>
                        <a:pt x="834" y="9508"/>
                      </a:lnTo>
                      <a:lnTo>
                        <a:pt x="834" y="9608"/>
                      </a:lnTo>
                      <a:lnTo>
                        <a:pt x="934" y="10041"/>
                      </a:lnTo>
                      <a:lnTo>
                        <a:pt x="934" y="10075"/>
                      </a:lnTo>
                      <a:lnTo>
                        <a:pt x="1034" y="10141"/>
                      </a:lnTo>
                      <a:lnTo>
                        <a:pt x="1268" y="10141"/>
                      </a:lnTo>
                      <a:cubicBezTo>
                        <a:pt x="1301" y="10141"/>
                        <a:pt x="1301" y="10175"/>
                        <a:pt x="1301" y="10208"/>
                      </a:cubicBezTo>
                      <a:lnTo>
                        <a:pt x="1335" y="10242"/>
                      </a:lnTo>
                      <a:lnTo>
                        <a:pt x="1368" y="10275"/>
                      </a:lnTo>
                      <a:lnTo>
                        <a:pt x="1735" y="10275"/>
                      </a:lnTo>
                      <a:lnTo>
                        <a:pt x="1868" y="10308"/>
                      </a:lnTo>
                      <a:lnTo>
                        <a:pt x="1968" y="10342"/>
                      </a:lnTo>
                      <a:lnTo>
                        <a:pt x="2068" y="10408"/>
                      </a:lnTo>
                      <a:cubicBezTo>
                        <a:pt x="2102" y="10408"/>
                        <a:pt x="2135" y="10442"/>
                        <a:pt x="2135" y="10475"/>
                      </a:cubicBezTo>
                      <a:lnTo>
                        <a:pt x="2135" y="10508"/>
                      </a:lnTo>
                      <a:cubicBezTo>
                        <a:pt x="2135" y="10575"/>
                        <a:pt x="2102" y="10608"/>
                        <a:pt x="2035" y="10608"/>
                      </a:cubicBezTo>
                      <a:lnTo>
                        <a:pt x="2168" y="10709"/>
                      </a:lnTo>
                      <a:lnTo>
                        <a:pt x="2235" y="10809"/>
                      </a:lnTo>
                      <a:lnTo>
                        <a:pt x="2402" y="10809"/>
                      </a:lnTo>
                      <a:cubicBezTo>
                        <a:pt x="2435" y="10809"/>
                        <a:pt x="2435" y="10842"/>
                        <a:pt x="2469" y="10842"/>
                      </a:cubicBezTo>
                      <a:lnTo>
                        <a:pt x="2469" y="10909"/>
                      </a:lnTo>
                      <a:cubicBezTo>
                        <a:pt x="2469" y="10909"/>
                        <a:pt x="2469" y="10942"/>
                        <a:pt x="2469" y="10975"/>
                      </a:cubicBezTo>
                      <a:cubicBezTo>
                        <a:pt x="2435" y="10975"/>
                        <a:pt x="2435" y="11009"/>
                        <a:pt x="2402" y="11009"/>
                      </a:cubicBezTo>
                      <a:lnTo>
                        <a:pt x="2369" y="11042"/>
                      </a:lnTo>
                      <a:lnTo>
                        <a:pt x="1968" y="11042"/>
                      </a:lnTo>
                      <a:lnTo>
                        <a:pt x="1802" y="10942"/>
                      </a:lnTo>
                      <a:lnTo>
                        <a:pt x="1501" y="10942"/>
                      </a:lnTo>
                      <a:lnTo>
                        <a:pt x="1368" y="10842"/>
                      </a:lnTo>
                      <a:lnTo>
                        <a:pt x="1368" y="10842"/>
                      </a:lnTo>
                      <a:lnTo>
                        <a:pt x="1468" y="11442"/>
                      </a:lnTo>
                      <a:lnTo>
                        <a:pt x="1501" y="11442"/>
                      </a:lnTo>
                      <a:lnTo>
                        <a:pt x="1601" y="11509"/>
                      </a:lnTo>
                      <a:lnTo>
                        <a:pt x="1635" y="11509"/>
                      </a:lnTo>
                      <a:lnTo>
                        <a:pt x="1902" y="11609"/>
                      </a:lnTo>
                      <a:lnTo>
                        <a:pt x="1902" y="11576"/>
                      </a:lnTo>
                      <a:cubicBezTo>
                        <a:pt x="1902" y="11576"/>
                        <a:pt x="1902" y="11542"/>
                        <a:pt x="1902" y="11542"/>
                      </a:cubicBezTo>
                      <a:cubicBezTo>
                        <a:pt x="1902" y="11509"/>
                        <a:pt x="1902" y="11476"/>
                        <a:pt x="1902" y="11476"/>
                      </a:cubicBezTo>
                      <a:lnTo>
                        <a:pt x="1902" y="11442"/>
                      </a:lnTo>
                      <a:cubicBezTo>
                        <a:pt x="1902" y="11409"/>
                        <a:pt x="1935" y="11409"/>
                        <a:pt x="1935" y="11376"/>
                      </a:cubicBezTo>
                      <a:lnTo>
                        <a:pt x="2202" y="11376"/>
                      </a:lnTo>
                      <a:lnTo>
                        <a:pt x="2402" y="11409"/>
                      </a:lnTo>
                      <a:lnTo>
                        <a:pt x="2569" y="11442"/>
                      </a:lnTo>
                      <a:lnTo>
                        <a:pt x="2736" y="11542"/>
                      </a:lnTo>
                      <a:lnTo>
                        <a:pt x="2802" y="11609"/>
                      </a:lnTo>
                      <a:cubicBezTo>
                        <a:pt x="2836" y="11609"/>
                        <a:pt x="2836" y="11609"/>
                        <a:pt x="2836" y="11643"/>
                      </a:cubicBezTo>
                      <a:lnTo>
                        <a:pt x="2902" y="11809"/>
                      </a:lnTo>
                      <a:lnTo>
                        <a:pt x="2969" y="11809"/>
                      </a:lnTo>
                      <a:cubicBezTo>
                        <a:pt x="2969" y="11809"/>
                        <a:pt x="3002" y="11843"/>
                        <a:pt x="3036" y="11843"/>
                      </a:cubicBezTo>
                      <a:lnTo>
                        <a:pt x="3136" y="11943"/>
                      </a:lnTo>
                      <a:lnTo>
                        <a:pt x="3203" y="11909"/>
                      </a:lnTo>
                      <a:lnTo>
                        <a:pt x="3203" y="11876"/>
                      </a:lnTo>
                      <a:lnTo>
                        <a:pt x="3203" y="11776"/>
                      </a:lnTo>
                      <a:lnTo>
                        <a:pt x="3203" y="11709"/>
                      </a:lnTo>
                      <a:lnTo>
                        <a:pt x="3203" y="11676"/>
                      </a:lnTo>
                      <a:lnTo>
                        <a:pt x="3236" y="11609"/>
                      </a:lnTo>
                      <a:cubicBezTo>
                        <a:pt x="3236" y="11609"/>
                        <a:pt x="3269" y="11576"/>
                        <a:pt x="3269" y="11576"/>
                      </a:cubicBezTo>
                      <a:lnTo>
                        <a:pt x="3336" y="11542"/>
                      </a:lnTo>
                      <a:lnTo>
                        <a:pt x="3369" y="11542"/>
                      </a:lnTo>
                      <a:lnTo>
                        <a:pt x="3469" y="11509"/>
                      </a:lnTo>
                      <a:cubicBezTo>
                        <a:pt x="3486" y="11492"/>
                        <a:pt x="3503" y="11484"/>
                        <a:pt x="3519" y="11484"/>
                      </a:cubicBezTo>
                      <a:cubicBezTo>
                        <a:pt x="3536" y="11484"/>
                        <a:pt x="3553" y="11492"/>
                        <a:pt x="3569" y="11509"/>
                      </a:cubicBezTo>
                      <a:cubicBezTo>
                        <a:pt x="3569" y="11509"/>
                        <a:pt x="3603" y="11542"/>
                        <a:pt x="3603" y="11576"/>
                      </a:cubicBezTo>
                      <a:cubicBezTo>
                        <a:pt x="3603" y="11609"/>
                        <a:pt x="3603" y="11609"/>
                        <a:pt x="3603" y="11609"/>
                      </a:cubicBezTo>
                      <a:lnTo>
                        <a:pt x="3603" y="11676"/>
                      </a:lnTo>
                      <a:cubicBezTo>
                        <a:pt x="3569" y="11676"/>
                        <a:pt x="3569" y="11709"/>
                        <a:pt x="3569" y="11709"/>
                      </a:cubicBezTo>
                      <a:lnTo>
                        <a:pt x="3503" y="11809"/>
                      </a:lnTo>
                      <a:lnTo>
                        <a:pt x="3503" y="11876"/>
                      </a:lnTo>
                      <a:lnTo>
                        <a:pt x="3503" y="11909"/>
                      </a:lnTo>
                      <a:lnTo>
                        <a:pt x="3603" y="12009"/>
                      </a:lnTo>
                      <a:lnTo>
                        <a:pt x="3636" y="12110"/>
                      </a:lnTo>
                      <a:lnTo>
                        <a:pt x="3670" y="12143"/>
                      </a:lnTo>
                      <a:lnTo>
                        <a:pt x="3770" y="12210"/>
                      </a:lnTo>
                      <a:cubicBezTo>
                        <a:pt x="3770" y="12210"/>
                        <a:pt x="3803" y="12210"/>
                        <a:pt x="3803" y="12243"/>
                      </a:cubicBezTo>
                      <a:lnTo>
                        <a:pt x="3836" y="12343"/>
                      </a:lnTo>
                      <a:lnTo>
                        <a:pt x="4003" y="12343"/>
                      </a:lnTo>
                      <a:lnTo>
                        <a:pt x="4070" y="12410"/>
                      </a:lnTo>
                      <a:lnTo>
                        <a:pt x="4203" y="12410"/>
                      </a:lnTo>
                      <a:lnTo>
                        <a:pt x="4270" y="12443"/>
                      </a:lnTo>
                      <a:cubicBezTo>
                        <a:pt x="4303" y="12443"/>
                        <a:pt x="4303" y="12476"/>
                        <a:pt x="4303" y="12510"/>
                      </a:cubicBezTo>
                      <a:lnTo>
                        <a:pt x="4303" y="12577"/>
                      </a:lnTo>
                      <a:lnTo>
                        <a:pt x="4270" y="12877"/>
                      </a:lnTo>
                      <a:lnTo>
                        <a:pt x="4303" y="12877"/>
                      </a:lnTo>
                      <a:cubicBezTo>
                        <a:pt x="4370" y="12877"/>
                        <a:pt x="4403" y="12910"/>
                        <a:pt x="4370" y="12977"/>
                      </a:cubicBezTo>
                      <a:lnTo>
                        <a:pt x="4370" y="13010"/>
                      </a:lnTo>
                      <a:lnTo>
                        <a:pt x="4604" y="13077"/>
                      </a:lnTo>
                      <a:cubicBezTo>
                        <a:pt x="4637" y="13077"/>
                        <a:pt x="4637" y="13110"/>
                        <a:pt x="4670" y="13110"/>
                      </a:cubicBezTo>
                      <a:lnTo>
                        <a:pt x="4737" y="13177"/>
                      </a:lnTo>
                      <a:cubicBezTo>
                        <a:pt x="4737" y="13210"/>
                        <a:pt x="4770" y="13210"/>
                        <a:pt x="4770" y="13244"/>
                      </a:cubicBezTo>
                      <a:lnTo>
                        <a:pt x="4870" y="13577"/>
                      </a:lnTo>
                      <a:cubicBezTo>
                        <a:pt x="4870" y="13611"/>
                        <a:pt x="4870" y="13611"/>
                        <a:pt x="4870" y="13644"/>
                      </a:cubicBezTo>
                      <a:lnTo>
                        <a:pt x="4870" y="13811"/>
                      </a:lnTo>
                      <a:lnTo>
                        <a:pt x="4737" y="14344"/>
                      </a:lnTo>
                      <a:lnTo>
                        <a:pt x="4737" y="14611"/>
                      </a:lnTo>
                      <a:lnTo>
                        <a:pt x="4704" y="14711"/>
                      </a:lnTo>
                      <a:lnTo>
                        <a:pt x="4570" y="15078"/>
                      </a:lnTo>
                      <a:cubicBezTo>
                        <a:pt x="4537" y="15078"/>
                        <a:pt x="4537" y="15112"/>
                        <a:pt x="4537" y="15112"/>
                      </a:cubicBezTo>
                      <a:lnTo>
                        <a:pt x="4470" y="15145"/>
                      </a:lnTo>
                      <a:lnTo>
                        <a:pt x="4437" y="15145"/>
                      </a:lnTo>
                      <a:lnTo>
                        <a:pt x="4403" y="15178"/>
                      </a:lnTo>
                      <a:lnTo>
                        <a:pt x="4237" y="15245"/>
                      </a:lnTo>
                      <a:lnTo>
                        <a:pt x="4237" y="15278"/>
                      </a:lnTo>
                      <a:cubicBezTo>
                        <a:pt x="4270" y="15278"/>
                        <a:pt x="4270" y="15312"/>
                        <a:pt x="4270" y="15345"/>
                      </a:cubicBezTo>
                      <a:cubicBezTo>
                        <a:pt x="4270" y="15379"/>
                        <a:pt x="4270" y="15412"/>
                        <a:pt x="4237" y="15412"/>
                      </a:cubicBezTo>
                      <a:lnTo>
                        <a:pt x="4403" y="15545"/>
                      </a:lnTo>
                      <a:lnTo>
                        <a:pt x="4470" y="15545"/>
                      </a:lnTo>
                      <a:lnTo>
                        <a:pt x="4670" y="15645"/>
                      </a:lnTo>
                      <a:lnTo>
                        <a:pt x="4837" y="15712"/>
                      </a:lnTo>
                      <a:cubicBezTo>
                        <a:pt x="4837" y="15712"/>
                        <a:pt x="4870" y="15712"/>
                        <a:pt x="4870" y="15745"/>
                      </a:cubicBezTo>
                      <a:lnTo>
                        <a:pt x="4970" y="15912"/>
                      </a:lnTo>
                      <a:lnTo>
                        <a:pt x="5104" y="16179"/>
                      </a:lnTo>
                      <a:cubicBezTo>
                        <a:pt x="5104" y="16179"/>
                        <a:pt x="5104" y="16179"/>
                        <a:pt x="5104" y="16212"/>
                      </a:cubicBezTo>
                      <a:lnTo>
                        <a:pt x="5104" y="16379"/>
                      </a:lnTo>
                      <a:cubicBezTo>
                        <a:pt x="5104" y="16413"/>
                        <a:pt x="5104" y="16413"/>
                        <a:pt x="5104" y="16413"/>
                      </a:cubicBezTo>
                      <a:lnTo>
                        <a:pt x="5071" y="16579"/>
                      </a:lnTo>
                      <a:lnTo>
                        <a:pt x="5004" y="16780"/>
                      </a:lnTo>
                      <a:lnTo>
                        <a:pt x="4970" y="16913"/>
                      </a:lnTo>
                      <a:lnTo>
                        <a:pt x="4970" y="17046"/>
                      </a:lnTo>
                      <a:lnTo>
                        <a:pt x="5071" y="17113"/>
                      </a:lnTo>
                      <a:cubicBezTo>
                        <a:pt x="5104" y="17146"/>
                        <a:pt x="5104" y="17146"/>
                        <a:pt x="5104" y="17180"/>
                      </a:cubicBezTo>
                      <a:lnTo>
                        <a:pt x="5171" y="17247"/>
                      </a:lnTo>
                      <a:lnTo>
                        <a:pt x="5204" y="17613"/>
                      </a:lnTo>
                      <a:lnTo>
                        <a:pt x="5204" y="17780"/>
                      </a:lnTo>
                      <a:lnTo>
                        <a:pt x="5204" y="17847"/>
                      </a:lnTo>
                      <a:lnTo>
                        <a:pt x="5371" y="18114"/>
                      </a:lnTo>
                      <a:lnTo>
                        <a:pt x="5437" y="18181"/>
                      </a:lnTo>
                      <a:lnTo>
                        <a:pt x="5471" y="18181"/>
                      </a:lnTo>
                      <a:lnTo>
                        <a:pt x="5571" y="18114"/>
                      </a:lnTo>
                      <a:cubicBezTo>
                        <a:pt x="5588" y="18097"/>
                        <a:pt x="5604" y="18089"/>
                        <a:pt x="5621" y="18089"/>
                      </a:cubicBezTo>
                      <a:cubicBezTo>
                        <a:pt x="5638" y="18089"/>
                        <a:pt x="5654" y="18097"/>
                        <a:pt x="5671" y="18114"/>
                      </a:cubicBezTo>
                      <a:cubicBezTo>
                        <a:pt x="5704" y="18147"/>
                        <a:pt x="5704" y="18181"/>
                        <a:pt x="5704" y="18214"/>
                      </a:cubicBezTo>
                      <a:lnTo>
                        <a:pt x="5638" y="18381"/>
                      </a:lnTo>
                      <a:cubicBezTo>
                        <a:pt x="5638" y="18414"/>
                        <a:pt x="5604" y="18447"/>
                        <a:pt x="5571" y="18447"/>
                      </a:cubicBezTo>
                      <a:lnTo>
                        <a:pt x="5337" y="18447"/>
                      </a:lnTo>
                      <a:lnTo>
                        <a:pt x="5337" y="18481"/>
                      </a:lnTo>
                      <a:lnTo>
                        <a:pt x="5337" y="18547"/>
                      </a:lnTo>
                      <a:lnTo>
                        <a:pt x="5337" y="18581"/>
                      </a:lnTo>
                      <a:lnTo>
                        <a:pt x="5304" y="18614"/>
                      </a:lnTo>
                      <a:lnTo>
                        <a:pt x="5371" y="18614"/>
                      </a:lnTo>
                      <a:cubicBezTo>
                        <a:pt x="5371" y="18614"/>
                        <a:pt x="5404" y="18614"/>
                        <a:pt x="5404" y="18648"/>
                      </a:cubicBezTo>
                      <a:lnTo>
                        <a:pt x="5437" y="18681"/>
                      </a:lnTo>
                      <a:cubicBezTo>
                        <a:pt x="5471" y="18681"/>
                        <a:pt x="5471" y="18714"/>
                        <a:pt x="5471" y="18714"/>
                      </a:cubicBezTo>
                      <a:lnTo>
                        <a:pt x="5538" y="18914"/>
                      </a:lnTo>
                      <a:lnTo>
                        <a:pt x="5538" y="18948"/>
                      </a:lnTo>
                      <a:lnTo>
                        <a:pt x="5538" y="19115"/>
                      </a:lnTo>
                      <a:lnTo>
                        <a:pt x="5604" y="19248"/>
                      </a:lnTo>
                      <a:lnTo>
                        <a:pt x="5604" y="19281"/>
                      </a:lnTo>
                      <a:lnTo>
                        <a:pt x="5604" y="19415"/>
                      </a:lnTo>
                      <a:cubicBezTo>
                        <a:pt x="5604" y="19415"/>
                        <a:pt x="5604" y="19448"/>
                        <a:pt x="5604" y="19448"/>
                      </a:cubicBezTo>
                      <a:lnTo>
                        <a:pt x="5571" y="19582"/>
                      </a:lnTo>
                      <a:lnTo>
                        <a:pt x="5571" y="19615"/>
                      </a:lnTo>
                      <a:lnTo>
                        <a:pt x="5471" y="19748"/>
                      </a:lnTo>
                      <a:lnTo>
                        <a:pt x="5504" y="19848"/>
                      </a:lnTo>
                      <a:lnTo>
                        <a:pt x="5571" y="20015"/>
                      </a:lnTo>
                      <a:lnTo>
                        <a:pt x="5604" y="20115"/>
                      </a:lnTo>
                      <a:lnTo>
                        <a:pt x="5704" y="20115"/>
                      </a:lnTo>
                      <a:lnTo>
                        <a:pt x="6105" y="19782"/>
                      </a:lnTo>
                      <a:lnTo>
                        <a:pt x="6538" y="19615"/>
                      </a:lnTo>
                      <a:lnTo>
                        <a:pt x="6705" y="19582"/>
                      </a:lnTo>
                      <a:cubicBezTo>
                        <a:pt x="6705" y="19565"/>
                        <a:pt x="6705" y="19557"/>
                        <a:pt x="6709" y="19557"/>
                      </a:cubicBezTo>
                      <a:cubicBezTo>
                        <a:pt x="6713" y="19557"/>
                        <a:pt x="6722" y="19565"/>
                        <a:pt x="6738" y="19582"/>
                      </a:cubicBezTo>
                      <a:lnTo>
                        <a:pt x="6905" y="19615"/>
                      </a:lnTo>
                      <a:cubicBezTo>
                        <a:pt x="6939" y="19615"/>
                        <a:pt x="6939" y="19615"/>
                        <a:pt x="6972" y="19648"/>
                      </a:cubicBezTo>
                      <a:lnTo>
                        <a:pt x="7072" y="19782"/>
                      </a:lnTo>
                      <a:cubicBezTo>
                        <a:pt x="7072" y="19782"/>
                        <a:pt x="7072" y="19782"/>
                        <a:pt x="7072" y="19815"/>
                      </a:cubicBezTo>
                      <a:lnTo>
                        <a:pt x="7139" y="19982"/>
                      </a:lnTo>
                      <a:lnTo>
                        <a:pt x="7139" y="20082"/>
                      </a:lnTo>
                      <a:lnTo>
                        <a:pt x="7139" y="20182"/>
                      </a:lnTo>
                      <a:lnTo>
                        <a:pt x="7172" y="20249"/>
                      </a:lnTo>
                      <a:cubicBezTo>
                        <a:pt x="7172" y="20249"/>
                        <a:pt x="7172" y="20282"/>
                        <a:pt x="7172" y="20282"/>
                      </a:cubicBezTo>
                      <a:lnTo>
                        <a:pt x="7172" y="20315"/>
                      </a:lnTo>
                      <a:cubicBezTo>
                        <a:pt x="7172" y="20349"/>
                        <a:pt x="7172" y="20349"/>
                        <a:pt x="7172" y="20382"/>
                      </a:cubicBezTo>
                      <a:lnTo>
                        <a:pt x="7172" y="20415"/>
                      </a:lnTo>
                      <a:lnTo>
                        <a:pt x="7205" y="20415"/>
                      </a:lnTo>
                      <a:lnTo>
                        <a:pt x="7272" y="20382"/>
                      </a:lnTo>
                      <a:lnTo>
                        <a:pt x="7606" y="19982"/>
                      </a:lnTo>
                      <a:lnTo>
                        <a:pt x="7672" y="19915"/>
                      </a:lnTo>
                      <a:lnTo>
                        <a:pt x="7772" y="19882"/>
                      </a:lnTo>
                      <a:cubicBezTo>
                        <a:pt x="7772" y="19865"/>
                        <a:pt x="7772" y="19857"/>
                        <a:pt x="7777" y="19857"/>
                      </a:cubicBezTo>
                      <a:cubicBezTo>
                        <a:pt x="7781" y="19857"/>
                        <a:pt x="7789" y="19865"/>
                        <a:pt x="7806" y="19882"/>
                      </a:cubicBezTo>
                      <a:lnTo>
                        <a:pt x="7873" y="19882"/>
                      </a:lnTo>
                      <a:lnTo>
                        <a:pt x="8139" y="19748"/>
                      </a:lnTo>
                      <a:lnTo>
                        <a:pt x="8273" y="19682"/>
                      </a:lnTo>
                      <a:lnTo>
                        <a:pt x="8306" y="19682"/>
                      </a:lnTo>
                      <a:lnTo>
                        <a:pt x="8406" y="19648"/>
                      </a:lnTo>
                      <a:lnTo>
                        <a:pt x="8440" y="19648"/>
                      </a:lnTo>
                      <a:lnTo>
                        <a:pt x="8540" y="19615"/>
                      </a:lnTo>
                      <a:lnTo>
                        <a:pt x="8606" y="19748"/>
                      </a:lnTo>
                      <a:lnTo>
                        <a:pt x="8673" y="19682"/>
                      </a:lnTo>
                      <a:lnTo>
                        <a:pt x="8706" y="19515"/>
                      </a:lnTo>
                      <a:lnTo>
                        <a:pt x="8706" y="19481"/>
                      </a:lnTo>
                      <a:lnTo>
                        <a:pt x="8740" y="19448"/>
                      </a:lnTo>
                      <a:lnTo>
                        <a:pt x="8773" y="19415"/>
                      </a:lnTo>
                      <a:lnTo>
                        <a:pt x="8840" y="19381"/>
                      </a:lnTo>
                      <a:lnTo>
                        <a:pt x="8940" y="19315"/>
                      </a:lnTo>
                      <a:lnTo>
                        <a:pt x="9073" y="19281"/>
                      </a:lnTo>
                      <a:lnTo>
                        <a:pt x="9140" y="19215"/>
                      </a:lnTo>
                      <a:lnTo>
                        <a:pt x="9173" y="19148"/>
                      </a:lnTo>
                      <a:lnTo>
                        <a:pt x="9173" y="19081"/>
                      </a:lnTo>
                      <a:lnTo>
                        <a:pt x="9140" y="19014"/>
                      </a:lnTo>
                      <a:cubicBezTo>
                        <a:pt x="9140" y="18981"/>
                        <a:pt x="9140" y="18981"/>
                        <a:pt x="9140" y="18981"/>
                      </a:cubicBezTo>
                      <a:lnTo>
                        <a:pt x="9073" y="18848"/>
                      </a:lnTo>
                      <a:lnTo>
                        <a:pt x="9073" y="18714"/>
                      </a:lnTo>
                      <a:lnTo>
                        <a:pt x="9073" y="18314"/>
                      </a:lnTo>
                      <a:lnTo>
                        <a:pt x="9107" y="18080"/>
                      </a:lnTo>
                      <a:lnTo>
                        <a:pt x="9107" y="18047"/>
                      </a:lnTo>
                      <a:lnTo>
                        <a:pt x="9107" y="18014"/>
                      </a:lnTo>
                      <a:lnTo>
                        <a:pt x="8873" y="17413"/>
                      </a:lnTo>
                      <a:lnTo>
                        <a:pt x="8606" y="16813"/>
                      </a:lnTo>
                      <a:lnTo>
                        <a:pt x="8540" y="16579"/>
                      </a:lnTo>
                      <a:cubicBezTo>
                        <a:pt x="8506" y="16579"/>
                        <a:pt x="8506" y="16579"/>
                        <a:pt x="8540" y="16546"/>
                      </a:cubicBezTo>
                      <a:lnTo>
                        <a:pt x="8540" y="16212"/>
                      </a:lnTo>
                      <a:cubicBezTo>
                        <a:pt x="8506" y="16179"/>
                        <a:pt x="8506" y="16179"/>
                        <a:pt x="8540" y="16179"/>
                      </a:cubicBezTo>
                      <a:lnTo>
                        <a:pt x="8640" y="15712"/>
                      </a:lnTo>
                      <a:lnTo>
                        <a:pt x="8640" y="15412"/>
                      </a:lnTo>
                      <a:lnTo>
                        <a:pt x="8673" y="15245"/>
                      </a:lnTo>
                      <a:lnTo>
                        <a:pt x="8673" y="15212"/>
                      </a:lnTo>
                      <a:lnTo>
                        <a:pt x="8606" y="15178"/>
                      </a:lnTo>
                      <a:cubicBezTo>
                        <a:pt x="8606" y="15145"/>
                        <a:pt x="8606" y="15112"/>
                        <a:pt x="8606" y="15078"/>
                      </a:cubicBezTo>
                      <a:lnTo>
                        <a:pt x="8640" y="14945"/>
                      </a:lnTo>
                      <a:cubicBezTo>
                        <a:pt x="8606" y="14945"/>
                        <a:pt x="8606" y="14945"/>
                        <a:pt x="8573" y="14978"/>
                      </a:cubicBezTo>
                      <a:lnTo>
                        <a:pt x="8440" y="14978"/>
                      </a:lnTo>
                      <a:cubicBezTo>
                        <a:pt x="8406" y="14978"/>
                        <a:pt x="8373" y="14945"/>
                        <a:pt x="8373" y="14945"/>
                      </a:cubicBezTo>
                      <a:lnTo>
                        <a:pt x="8340" y="14945"/>
                      </a:lnTo>
                      <a:lnTo>
                        <a:pt x="8340" y="14912"/>
                      </a:lnTo>
                      <a:lnTo>
                        <a:pt x="8273" y="14778"/>
                      </a:lnTo>
                      <a:cubicBezTo>
                        <a:pt x="8273" y="14778"/>
                        <a:pt x="8273" y="14745"/>
                        <a:pt x="8273" y="14745"/>
                      </a:cubicBezTo>
                      <a:lnTo>
                        <a:pt x="8273" y="14678"/>
                      </a:lnTo>
                      <a:cubicBezTo>
                        <a:pt x="8273" y="14645"/>
                        <a:pt x="8273" y="14611"/>
                        <a:pt x="8273" y="14611"/>
                      </a:cubicBezTo>
                      <a:lnTo>
                        <a:pt x="8340" y="14511"/>
                      </a:lnTo>
                      <a:lnTo>
                        <a:pt x="8440" y="14411"/>
                      </a:lnTo>
                      <a:lnTo>
                        <a:pt x="8506" y="14344"/>
                      </a:lnTo>
                      <a:lnTo>
                        <a:pt x="8673" y="14244"/>
                      </a:lnTo>
                      <a:lnTo>
                        <a:pt x="8740" y="14211"/>
                      </a:lnTo>
                      <a:lnTo>
                        <a:pt x="9040" y="14211"/>
                      </a:lnTo>
                      <a:lnTo>
                        <a:pt x="9073" y="14244"/>
                      </a:lnTo>
                      <a:lnTo>
                        <a:pt x="9107" y="14244"/>
                      </a:lnTo>
                      <a:lnTo>
                        <a:pt x="9307" y="14078"/>
                      </a:lnTo>
                      <a:lnTo>
                        <a:pt x="9440" y="13911"/>
                      </a:lnTo>
                      <a:lnTo>
                        <a:pt x="9540" y="13844"/>
                      </a:lnTo>
                      <a:lnTo>
                        <a:pt x="9640" y="13777"/>
                      </a:lnTo>
                      <a:lnTo>
                        <a:pt x="9741" y="13744"/>
                      </a:lnTo>
                      <a:lnTo>
                        <a:pt x="9841" y="13644"/>
                      </a:lnTo>
                      <a:lnTo>
                        <a:pt x="9907" y="13511"/>
                      </a:lnTo>
                      <a:lnTo>
                        <a:pt x="9974" y="13410"/>
                      </a:lnTo>
                      <a:lnTo>
                        <a:pt x="10007" y="13377"/>
                      </a:lnTo>
                      <a:lnTo>
                        <a:pt x="10041" y="13377"/>
                      </a:lnTo>
                      <a:lnTo>
                        <a:pt x="10107" y="13310"/>
                      </a:lnTo>
                      <a:lnTo>
                        <a:pt x="10241" y="13244"/>
                      </a:lnTo>
                      <a:lnTo>
                        <a:pt x="10441" y="13110"/>
                      </a:lnTo>
                      <a:lnTo>
                        <a:pt x="10508" y="13044"/>
                      </a:lnTo>
                      <a:lnTo>
                        <a:pt x="10541" y="13044"/>
                      </a:lnTo>
                      <a:lnTo>
                        <a:pt x="10741" y="12977"/>
                      </a:lnTo>
                      <a:lnTo>
                        <a:pt x="10875" y="12910"/>
                      </a:lnTo>
                      <a:lnTo>
                        <a:pt x="10908" y="12843"/>
                      </a:lnTo>
                      <a:lnTo>
                        <a:pt x="10908" y="12810"/>
                      </a:lnTo>
                      <a:lnTo>
                        <a:pt x="10875" y="12710"/>
                      </a:lnTo>
                      <a:cubicBezTo>
                        <a:pt x="10875" y="12710"/>
                        <a:pt x="10875" y="12710"/>
                        <a:pt x="10875" y="12677"/>
                      </a:cubicBezTo>
                      <a:lnTo>
                        <a:pt x="10875" y="12643"/>
                      </a:lnTo>
                      <a:cubicBezTo>
                        <a:pt x="10875" y="12610"/>
                        <a:pt x="10875" y="12610"/>
                        <a:pt x="10875" y="12610"/>
                      </a:cubicBezTo>
                      <a:lnTo>
                        <a:pt x="10941" y="12476"/>
                      </a:lnTo>
                      <a:lnTo>
                        <a:pt x="11075" y="12310"/>
                      </a:lnTo>
                      <a:lnTo>
                        <a:pt x="11175" y="12243"/>
                      </a:lnTo>
                      <a:lnTo>
                        <a:pt x="11575" y="11943"/>
                      </a:lnTo>
                      <a:lnTo>
                        <a:pt x="11809" y="11809"/>
                      </a:lnTo>
                      <a:lnTo>
                        <a:pt x="11875" y="11809"/>
                      </a:lnTo>
                      <a:lnTo>
                        <a:pt x="12042" y="11709"/>
                      </a:lnTo>
                      <a:lnTo>
                        <a:pt x="12509" y="11409"/>
                      </a:lnTo>
                      <a:lnTo>
                        <a:pt x="12876" y="11309"/>
                      </a:lnTo>
                      <a:lnTo>
                        <a:pt x="13043" y="11142"/>
                      </a:lnTo>
                      <a:lnTo>
                        <a:pt x="13043" y="11075"/>
                      </a:lnTo>
                      <a:lnTo>
                        <a:pt x="13043" y="11042"/>
                      </a:lnTo>
                      <a:lnTo>
                        <a:pt x="13043" y="11009"/>
                      </a:lnTo>
                      <a:cubicBezTo>
                        <a:pt x="13043" y="11009"/>
                        <a:pt x="13043" y="10975"/>
                        <a:pt x="13076" y="10975"/>
                      </a:cubicBezTo>
                      <a:lnTo>
                        <a:pt x="13110" y="10942"/>
                      </a:lnTo>
                      <a:lnTo>
                        <a:pt x="13710" y="10942"/>
                      </a:lnTo>
                      <a:lnTo>
                        <a:pt x="13944" y="11009"/>
                      </a:lnTo>
                      <a:lnTo>
                        <a:pt x="14244" y="11009"/>
                      </a:lnTo>
                      <a:lnTo>
                        <a:pt x="14611" y="10842"/>
                      </a:lnTo>
                      <a:lnTo>
                        <a:pt x="14711" y="10809"/>
                      </a:lnTo>
                      <a:lnTo>
                        <a:pt x="14844" y="10809"/>
                      </a:lnTo>
                      <a:lnTo>
                        <a:pt x="14978" y="10842"/>
                      </a:lnTo>
                      <a:lnTo>
                        <a:pt x="15011" y="10842"/>
                      </a:lnTo>
                      <a:lnTo>
                        <a:pt x="15745" y="10542"/>
                      </a:lnTo>
                      <a:lnTo>
                        <a:pt x="15878" y="10475"/>
                      </a:lnTo>
                      <a:lnTo>
                        <a:pt x="16412" y="10242"/>
                      </a:lnTo>
                      <a:lnTo>
                        <a:pt x="16512" y="10175"/>
                      </a:lnTo>
                      <a:lnTo>
                        <a:pt x="16746" y="10075"/>
                      </a:lnTo>
                      <a:lnTo>
                        <a:pt x="17213" y="10075"/>
                      </a:lnTo>
                      <a:lnTo>
                        <a:pt x="17246" y="10008"/>
                      </a:lnTo>
                      <a:lnTo>
                        <a:pt x="17279" y="9975"/>
                      </a:lnTo>
                      <a:cubicBezTo>
                        <a:pt x="17313" y="9941"/>
                        <a:pt x="17313" y="9941"/>
                        <a:pt x="17313" y="9941"/>
                      </a:cubicBezTo>
                      <a:lnTo>
                        <a:pt x="17513" y="9875"/>
                      </a:lnTo>
                      <a:lnTo>
                        <a:pt x="17646" y="9875"/>
                      </a:lnTo>
                      <a:lnTo>
                        <a:pt x="17680" y="9908"/>
                      </a:lnTo>
                      <a:lnTo>
                        <a:pt x="17713" y="9941"/>
                      </a:lnTo>
                      <a:cubicBezTo>
                        <a:pt x="17713" y="9941"/>
                        <a:pt x="17713" y="9941"/>
                        <a:pt x="17713" y="9975"/>
                      </a:cubicBezTo>
                      <a:lnTo>
                        <a:pt x="17780" y="10108"/>
                      </a:lnTo>
                      <a:lnTo>
                        <a:pt x="17813" y="10141"/>
                      </a:lnTo>
                      <a:lnTo>
                        <a:pt x="17846" y="10175"/>
                      </a:lnTo>
                      <a:lnTo>
                        <a:pt x="17880" y="10175"/>
                      </a:lnTo>
                      <a:lnTo>
                        <a:pt x="17946" y="9975"/>
                      </a:lnTo>
                      <a:lnTo>
                        <a:pt x="18013" y="9808"/>
                      </a:lnTo>
                      <a:lnTo>
                        <a:pt x="18013" y="9775"/>
                      </a:lnTo>
                      <a:lnTo>
                        <a:pt x="17946" y="9674"/>
                      </a:lnTo>
                      <a:lnTo>
                        <a:pt x="17913" y="9674"/>
                      </a:lnTo>
                      <a:cubicBezTo>
                        <a:pt x="17880" y="9641"/>
                        <a:pt x="17846" y="9641"/>
                        <a:pt x="17846" y="9608"/>
                      </a:cubicBezTo>
                      <a:lnTo>
                        <a:pt x="17846" y="9574"/>
                      </a:lnTo>
                      <a:cubicBezTo>
                        <a:pt x="17846" y="9574"/>
                        <a:pt x="17846" y="9541"/>
                        <a:pt x="17846" y="9541"/>
                      </a:cubicBezTo>
                      <a:lnTo>
                        <a:pt x="17846" y="9408"/>
                      </a:lnTo>
                      <a:cubicBezTo>
                        <a:pt x="17846" y="9408"/>
                        <a:pt x="17846" y="9374"/>
                        <a:pt x="17846" y="9374"/>
                      </a:cubicBezTo>
                      <a:lnTo>
                        <a:pt x="17913" y="9241"/>
                      </a:lnTo>
                      <a:lnTo>
                        <a:pt x="18147" y="9007"/>
                      </a:lnTo>
                      <a:lnTo>
                        <a:pt x="18213" y="8974"/>
                      </a:lnTo>
                      <a:lnTo>
                        <a:pt x="18313" y="8974"/>
                      </a:lnTo>
                      <a:lnTo>
                        <a:pt x="18380" y="8941"/>
                      </a:lnTo>
                      <a:lnTo>
                        <a:pt x="18413" y="8941"/>
                      </a:lnTo>
                      <a:lnTo>
                        <a:pt x="18413" y="8907"/>
                      </a:lnTo>
                      <a:cubicBezTo>
                        <a:pt x="18447" y="8874"/>
                        <a:pt x="18447" y="8874"/>
                        <a:pt x="18480" y="8874"/>
                      </a:cubicBezTo>
                      <a:lnTo>
                        <a:pt x="18580" y="8841"/>
                      </a:lnTo>
                      <a:lnTo>
                        <a:pt x="18580" y="8774"/>
                      </a:lnTo>
                      <a:cubicBezTo>
                        <a:pt x="18547" y="8740"/>
                        <a:pt x="18547" y="8740"/>
                        <a:pt x="18580" y="8707"/>
                      </a:cubicBezTo>
                      <a:lnTo>
                        <a:pt x="18747" y="8340"/>
                      </a:lnTo>
                      <a:lnTo>
                        <a:pt x="18680" y="8007"/>
                      </a:lnTo>
                      <a:lnTo>
                        <a:pt x="18680" y="7806"/>
                      </a:lnTo>
                      <a:lnTo>
                        <a:pt x="18680" y="7773"/>
                      </a:lnTo>
                      <a:lnTo>
                        <a:pt x="18580" y="7573"/>
                      </a:lnTo>
                      <a:lnTo>
                        <a:pt x="18547" y="7506"/>
                      </a:lnTo>
                      <a:lnTo>
                        <a:pt x="18447" y="7440"/>
                      </a:lnTo>
                      <a:lnTo>
                        <a:pt x="18347" y="7373"/>
                      </a:lnTo>
                      <a:cubicBezTo>
                        <a:pt x="18313" y="7373"/>
                        <a:pt x="18313" y="7339"/>
                        <a:pt x="18313" y="7339"/>
                      </a:cubicBezTo>
                      <a:lnTo>
                        <a:pt x="18247" y="7206"/>
                      </a:lnTo>
                      <a:lnTo>
                        <a:pt x="18147" y="7039"/>
                      </a:lnTo>
                      <a:cubicBezTo>
                        <a:pt x="18147" y="7039"/>
                        <a:pt x="18147" y="7039"/>
                        <a:pt x="18147" y="7006"/>
                      </a:cubicBezTo>
                      <a:cubicBezTo>
                        <a:pt x="18147" y="7006"/>
                        <a:pt x="18147" y="6973"/>
                        <a:pt x="18147" y="6973"/>
                      </a:cubicBezTo>
                      <a:cubicBezTo>
                        <a:pt x="18147" y="6939"/>
                        <a:pt x="18180" y="6906"/>
                        <a:pt x="18213" y="6906"/>
                      </a:cubicBezTo>
                      <a:lnTo>
                        <a:pt x="18347" y="6839"/>
                      </a:lnTo>
                      <a:lnTo>
                        <a:pt x="18513" y="6806"/>
                      </a:lnTo>
                      <a:lnTo>
                        <a:pt x="18580" y="6772"/>
                      </a:lnTo>
                      <a:lnTo>
                        <a:pt x="18780" y="6772"/>
                      </a:lnTo>
                      <a:lnTo>
                        <a:pt x="18880" y="6839"/>
                      </a:lnTo>
                      <a:lnTo>
                        <a:pt x="19114" y="6839"/>
                      </a:lnTo>
                      <a:lnTo>
                        <a:pt x="19147" y="6806"/>
                      </a:lnTo>
                      <a:lnTo>
                        <a:pt x="19247" y="6706"/>
                      </a:lnTo>
                      <a:lnTo>
                        <a:pt x="19281" y="6706"/>
                      </a:lnTo>
                      <a:lnTo>
                        <a:pt x="19414" y="6639"/>
                      </a:lnTo>
                      <a:lnTo>
                        <a:pt x="19414" y="6572"/>
                      </a:lnTo>
                      <a:lnTo>
                        <a:pt x="19414" y="6472"/>
                      </a:lnTo>
                      <a:cubicBezTo>
                        <a:pt x="19414" y="6472"/>
                        <a:pt x="19414" y="6439"/>
                        <a:pt x="19414" y="6439"/>
                      </a:cubicBezTo>
                      <a:lnTo>
                        <a:pt x="19414" y="6372"/>
                      </a:lnTo>
                      <a:lnTo>
                        <a:pt x="19414" y="6339"/>
                      </a:lnTo>
                      <a:lnTo>
                        <a:pt x="19514" y="6205"/>
                      </a:lnTo>
                      <a:lnTo>
                        <a:pt x="19581" y="6139"/>
                      </a:lnTo>
                      <a:lnTo>
                        <a:pt x="19614" y="6072"/>
                      </a:lnTo>
                      <a:lnTo>
                        <a:pt x="19681" y="5938"/>
                      </a:lnTo>
                      <a:cubicBezTo>
                        <a:pt x="19681" y="5938"/>
                        <a:pt x="19681" y="5905"/>
                        <a:pt x="19681" y="5905"/>
                      </a:cubicBezTo>
                      <a:lnTo>
                        <a:pt x="19714" y="5872"/>
                      </a:lnTo>
                      <a:lnTo>
                        <a:pt x="19814" y="5805"/>
                      </a:lnTo>
                      <a:lnTo>
                        <a:pt x="19881" y="5738"/>
                      </a:lnTo>
                      <a:lnTo>
                        <a:pt x="19914" y="5738"/>
                      </a:lnTo>
                      <a:lnTo>
                        <a:pt x="19948" y="5705"/>
                      </a:lnTo>
                      <a:lnTo>
                        <a:pt x="20015" y="5538"/>
                      </a:lnTo>
                      <a:lnTo>
                        <a:pt x="20081" y="5438"/>
                      </a:lnTo>
                      <a:cubicBezTo>
                        <a:pt x="20081" y="5438"/>
                        <a:pt x="20115" y="5438"/>
                        <a:pt x="20115" y="5405"/>
                      </a:cubicBezTo>
                      <a:lnTo>
                        <a:pt x="20248" y="5338"/>
                      </a:lnTo>
                      <a:lnTo>
                        <a:pt x="20348" y="5205"/>
                      </a:lnTo>
                      <a:lnTo>
                        <a:pt x="20348" y="5171"/>
                      </a:lnTo>
                      <a:lnTo>
                        <a:pt x="20482" y="5038"/>
                      </a:lnTo>
                      <a:lnTo>
                        <a:pt x="20515" y="5004"/>
                      </a:lnTo>
                      <a:lnTo>
                        <a:pt x="20515" y="4904"/>
                      </a:lnTo>
                      <a:lnTo>
                        <a:pt x="20515" y="4838"/>
                      </a:lnTo>
                      <a:lnTo>
                        <a:pt x="20515" y="4804"/>
                      </a:lnTo>
                      <a:lnTo>
                        <a:pt x="20548" y="4671"/>
                      </a:lnTo>
                      <a:lnTo>
                        <a:pt x="20615" y="4504"/>
                      </a:lnTo>
                      <a:lnTo>
                        <a:pt x="20615" y="4437"/>
                      </a:lnTo>
                      <a:lnTo>
                        <a:pt x="20348" y="4437"/>
                      </a:lnTo>
                      <a:cubicBezTo>
                        <a:pt x="20348" y="4437"/>
                        <a:pt x="20315" y="4437"/>
                        <a:pt x="20315" y="4404"/>
                      </a:cubicBezTo>
                      <a:lnTo>
                        <a:pt x="20281" y="4371"/>
                      </a:lnTo>
                      <a:cubicBezTo>
                        <a:pt x="20281" y="4371"/>
                        <a:pt x="20281" y="4337"/>
                        <a:pt x="20281" y="4337"/>
                      </a:cubicBezTo>
                      <a:lnTo>
                        <a:pt x="20281" y="4271"/>
                      </a:lnTo>
                      <a:lnTo>
                        <a:pt x="20281" y="4171"/>
                      </a:lnTo>
                      <a:lnTo>
                        <a:pt x="20281" y="4070"/>
                      </a:lnTo>
                      <a:cubicBezTo>
                        <a:pt x="20281" y="4037"/>
                        <a:pt x="20281" y="4037"/>
                        <a:pt x="20281" y="4004"/>
                      </a:cubicBezTo>
                      <a:lnTo>
                        <a:pt x="20281" y="3970"/>
                      </a:lnTo>
                      <a:lnTo>
                        <a:pt x="20281" y="3937"/>
                      </a:lnTo>
                      <a:lnTo>
                        <a:pt x="20381" y="3870"/>
                      </a:lnTo>
                      <a:lnTo>
                        <a:pt x="20448" y="3837"/>
                      </a:lnTo>
                      <a:lnTo>
                        <a:pt x="20648" y="3737"/>
                      </a:lnTo>
                      <a:lnTo>
                        <a:pt x="20748" y="3637"/>
                      </a:lnTo>
                      <a:lnTo>
                        <a:pt x="20915" y="3570"/>
                      </a:lnTo>
                      <a:lnTo>
                        <a:pt x="21349" y="3203"/>
                      </a:lnTo>
                      <a:lnTo>
                        <a:pt x="21382" y="3203"/>
                      </a:lnTo>
                      <a:lnTo>
                        <a:pt x="21449" y="3170"/>
                      </a:lnTo>
                      <a:lnTo>
                        <a:pt x="21649" y="3003"/>
                      </a:lnTo>
                      <a:lnTo>
                        <a:pt x="21649" y="2970"/>
                      </a:lnTo>
                      <a:lnTo>
                        <a:pt x="21649" y="2870"/>
                      </a:lnTo>
                      <a:lnTo>
                        <a:pt x="21649" y="2803"/>
                      </a:lnTo>
                      <a:lnTo>
                        <a:pt x="21582" y="2736"/>
                      </a:lnTo>
                      <a:cubicBezTo>
                        <a:pt x="21582" y="2736"/>
                        <a:pt x="21582" y="2703"/>
                        <a:pt x="21582" y="2703"/>
                      </a:cubicBezTo>
                      <a:lnTo>
                        <a:pt x="21582" y="2569"/>
                      </a:lnTo>
                      <a:lnTo>
                        <a:pt x="21649" y="2336"/>
                      </a:lnTo>
                      <a:lnTo>
                        <a:pt x="21549" y="2336"/>
                      </a:lnTo>
                      <a:cubicBezTo>
                        <a:pt x="21516" y="2336"/>
                        <a:pt x="21482" y="2303"/>
                        <a:pt x="21482" y="2303"/>
                      </a:cubicBezTo>
                      <a:lnTo>
                        <a:pt x="21382" y="2202"/>
                      </a:lnTo>
                      <a:lnTo>
                        <a:pt x="21282" y="2169"/>
                      </a:lnTo>
                      <a:lnTo>
                        <a:pt x="21115" y="2169"/>
                      </a:lnTo>
                      <a:lnTo>
                        <a:pt x="20515" y="2269"/>
                      </a:lnTo>
                      <a:lnTo>
                        <a:pt x="20415" y="2336"/>
                      </a:lnTo>
                      <a:lnTo>
                        <a:pt x="20181" y="2636"/>
                      </a:lnTo>
                      <a:lnTo>
                        <a:pt x="19514" y="3070"/>
                      </a:lnTo>
                      <a:lnTo>
                        <a:pt x="19347" y="3070"/>
                      </a:lnTo>
                      <a:lnTo>
                        <a:pt x="19214" y="3003"/>
                      </a:lnTo>
                      <a:lnTo>
                        <a:pt x="19181" y="3003"/>
                      </a:lnTo>
                      <a:lnTo>
                        <a:pt x="18980" y="2770"/>
                      </a:lnTo>
                      <a:lnTo>
                        <a:pt x="18880" y="2736"/>
                      </a:lnTo>
                      <a:lnTo>
                        <a:pt x="18680" y="2803"/>
                      </a:lnTo>
                      <a:lnTo>
                        <a:pt x="18447" y="2803"/>
                      </a:lnTo>
                      <a:cubicBezTo>
                        <a:pt x="18430" y="2820"/>
                        <a:pt x="18422" y="2828"/>
                        <a:pt x="18413" y="2828"/>
                      </a:cubicBezTo>
                      <a:cubicBezTo>
                        <a:pt x="18405" y="2828"/>
                        <a:pt x="18397" y="2820"/>
                        <a:pt x="18380" y="2803"/>
                      </a:cubicBezTo>
                      <a:lnTo>
                        <a:pt x="18080" y="2569"/>
                      </a:lnTo>
                      <a:lnTo>
                        <a:pt x="17680" y="2469"/>
                      </a:lnTo>
                      <a:lnTo>
                        <a:pt x="17413" y="2469"/>
                      </a:lnTo>
                      <a:lnTo>
                        <a:pt x="17279" y="2369"/>
                      </a:lnTo>
                      <a:lnTo>
                        <a:pt x="17146" y="2303"/>
                      </a:lnTo>
                      <a:lnTo>
                        <a:pt x="17012" y="2303"/>
                      </a:lnTo>
                      <a:lnTo>
                        <a:pt x="16879" y="2336"/>
                      </a:lnTo>
                      <a:lnTo>
                        <a:pt x="16746" y="2403"/>
                      </a:lnTo>
                      <a:lnTo>
                        <a:pt x="16712" y="2403"/>
                      </a:lnTo>
                      <a:cubicBezTo>
                        <a:pt x="16645" y="2403"/>
                        <a:pt x="16645" y="2336"/>
                        <a:pt x="16645" y="2303"/>
                      </a:cubicBezTo>
                      <a:cubicBezTo>
                        <a:pt x="16612" y="2303"/>
                        <a:pt x="16612" y="2269"/>
                        <a:pt x="16645" y="2269"/>
                      </a:cubicBezTo>
                      <a:lnTo>
                        <a:pt x="16645" y="2202"/>
                      </a:lnTo>
                      <a:cubicBezTo>
                        <a:pt x="16645" y="2169"/>
                        <a:pt x="16645" y="2169"/>
                        <a:pt x="16679" y="2136"/>
                      </a:cubicBezTo>
                      <a:lnTo>
                        <a:pt x="16779" y="2069"/>
                      </a:lnTo>
                      <a:lnTo>
                        <a:pt x="16846" y="2002"/>
                      </a:lnTo>
                      <a:lnTo>
                        <a:pt x="16879" y="1902"/>
                      </a:lnTo>
                      <a:lnTo>
                        <a:pt x="16879" y="1836"/>
                      </a:lnTo>
                      <a:lnTo>
                        <a:pt x="16746" y="1769"/>
                      </a:lnTo>
                      <a:lnTo>
                        <a:pt x="16479" y="1769"/>
                      </a:lnTo>
                      <a:lnTo>
                        <a:pt x="16312" y="1702"/>
                      </a:lnTo>
                      <a:lnTo>
                        <a:pt x="16279" y="1702"/>
                      </a:lnTo>
                      <a:lnTo>
                        <a:pt x="16178" y="1802"/>
                      </a:lnTo>
                      <a:lnTo>
                        <a:pt x="16112" y="1869"/>
                      </a:lnTo>
                      <a:lnTo>
                        <a:pt x="16012" y="1869"/>
                      </a:lnTo>
                      <a:lnTo>
                        <a:pt x="15912" y="1836"/>
                      </a:lnTo>
                      <a:lnTo>
                        <a:pt x="14711" y="1735"/>
                      </a:lnTo>
                      <a:lnTo>
                        <a:pt x="14644" y="1769"/>
                      </a:lnTo>
                      <a:lnTo>
                        <a:pt x="14577" y="1802"/>
                      </a:lnTo>
                      <a:lnTo>
                        <a:pt x="14544" y="1836"/>
                      </a:lnTo>
                      <a:lnTo>
                        <a:pt x="14477" y="1902"/>
                      </a:lnTo>
                      <a:lnTo>
                        <a:pt x="14344" y="1902"/>
                      </a:lnTo>
                      <a:lnTo>
                        <a:pt x="14010" y="1969"/>
                      </a:lnTo>
                      <a:lnTo>
                        <a:pt x="13510" y="2236"/>
                      </a:lnTo>
                      <a:cubicBezTo>
                        <a:pt x="13543" y="2236"/>
                        <a:pt x="13577" y="2236"/>
                        <a:pt x="13577" y="2269"/>
                      </a:cubicBezTo>
                      <a:lnTo>
                        <a:pt x="13577" y="2303"/>
                      </a:lnTo>
                      <a:cubicBezTo>
                        <a:pt x="13577" y="2336"/>
                        <a:pt x="13577" y="2336"/>
                        <a:pt x="13577" y="2369"/>
                      </a:cubicBezTo>
                      <a:lnTo>
                        <a:pt x="13577" y="2403"/>
                      </a:lnTo>
                      <a:cubicBezTo>
                        <a:pt x="13577" y="2403"/>
                        <a:pt x="13577" y="2403"/>
                        <a:pt x="13577" y="2436"/>
                      </a:cubicBezTo>
                      <a:lnTo>
                        <a:pt x="13577" y="2469"/>
                      </a:lnTo>
                      <a:lnTo>
                        <a:pt x="13443" y="2736"/>
                      </a:lnTo>
                      <a:lnTo>
                        <a:pt x="13210" y="3370"/>
                      </a:lnTo>
                      <a:lnTo>
                        <a:pt x="13176" y="3437"/>
                      </a:lnTo>
                      <a:lnTo>
                        <a:pt x="13143" y="3470"/>
                      </a:lnTo>
                      <a:lnTo>
                        <a:pt x="12643" y="3470"/>
                      </a:lnTo>
                      <a:lnTo>
                        <a:pt x="12409" y="3537"/>
                      </a:lnTo>
                      <a:lnTo>
                        <a:pt x="12076" y="3970"/>
                      </a:lnTo>
                      <a:cubicBezTo>
                        <a:pt x="12076" y="3970"/>
                        <a:pt x="12042" y="3970"/>
                        <a:pt x="12009" y="4004"/>
                      </a:cubicBezTo>
                      <a:lnTo>
                        <a:pt x="11775" y="4037"/>
                      </a:lnTo>
                      <a:lnTo>
                        <a:pt x="11709" y="4037"/>
                      </a:lnTo>
                      <a:lnTo>
                        <a:pt x="11275" y="3904"/>
                      </a:lnTo>
                      <a:lnTo>
                        <a:pt x="11175" y="3904"/>
                      </a:lnTo>
                      <a:lnTo>
                        <a:pt x="10875" y="4004"/>
                      </a:lnTo>
                      <a:lnTo>
                        <a:pt x="10808" y="4137"/>
                      </a:lnTo>
                      <a:cubicBezTo>
                        <a:pt x="10808" y="4171"/>
                        <a:pt x="10775" y="4171"/>
                        <a:pt x="10741" y="4171"/>
                      </a:cubicBezTo>
                      <a:lnTo>
                        <a:pt x="10708" y="4204"/>
                      </a:lnTo>
                      <a:cubicBezTo>
                        <a:pt x="10641" y="4204"/>
                        <a:pt x="10608" y="4204"/>
                        <a:pt x="10574" y="4137"/>
                      </a:cubicBezTo>
                      <a:lnTo>
                        <a:pt x="10541" y="4037"/>
                      </a:lnTo>
                      <a:lnTo>
                        <a:pt x="10508" y="3937"/>
                      </a:lnTo>
                      <a:lnTo>
                        <a:pt x="10341" y="4004"/>
                      </a:lnTo>
                      <a:lnTo>
                        <a:pt x="10141" y="4004"/>
                      </a:lnTo>
                      <a:lnTo>
                        <a:pt x="10041" y="3970"/>
                      </a:lnTo>
                      <a:lnTo>
                        <a:pt x="9440" y="3704"/>
                      </a:lnTo>
                      <a:lnTo>
                        <a:pt x="8540" y="3937"/>
                      </a:lnTo>
                      <a:lnTo>
                        <a:pt x="8273" y="3937"/>
                      </a:lnTo>
                      <a:lnTo>
                        <a:pt x="8039" y="4004"/>
                      </a:lnTo>
                      <a:lnTo>
                        <a:pt x="7839" y="4237"/>
                      </a:lnTo>
                      <a:lnTo>
                        <a:pt x="7839" y="4271"/>
                      </a:lnTo>
                      <a:cubicBezTo>
                        <a:pt x="7839" y="4304"/>
                        <a:pt x="7839" y="4304"/>
                        <a:pt x="7839" y="4304"/>
                      </a:cubicBezTo>
                      <a:lnTo>
                        <a:pt x="7806" y="4371"/>
                      </a:lnTo>
                      <a:cubicBezTo>
                        <a:pt x="7772" y="4404"/>
                        <a:pt x="7739" y="4404"/>
                        <a:pt x="7739" y="4404"/>
                      </a:cubicBezTo>
                      <a:cubicBezTo>
                        <a:pt x="7706" y="4404"/>
                        <a:pt x="7672" y="4404"/>
                        <a:pt x="7672" y="4371"/>
                      </a:cubicBezTo>
                      <a:lnTo>
                        <a:pt x="7572" y="4404"/>
                      </a:lnTo>
                      <a:cubicBezTo>
                        <a:pt x="7556" y="4421"/>
                        <a:pt x="7539" y="4429"/>
                        <a:pt x="7526" y="4429"/>
                      </a:cubicBezTo>
                      <a:cubicBezTo>
                        <a:pt x="7514" y="4429"/>
                        <a:pt x="7506" y="4421"/>
                        <a:pt x="7506" y="4404"/>
                      </a:cubicBezTo>
                      <a:lnTo>
                        <a:pt x="7406" y="4504"/>
                      </a:lnTo>
                      <a:lnTo>
                        <a:pt x="7305" y="4504"/>
                      </a:lnTo>
                      <a:cubicBezTo>
                        <a:pt x="7305" y="4521"/>
                        <a:pt x="7297" y="4529"/>
                        <a:pt x="7289" y="4529"/>
                      </a:cubicBezTo>
                      <a:cubicBezTo>
                        <a:pt x="7280" y="4529"/>
                        <a:pt x="7272" y="4521"/>
                        <a:pt x="7272" y="4504"/>
                      </a:cubicBezTo>
                      <a:lnTo>
                        <a:pt x="7139" y="4471"/>
                      </a:lnTo>
                      <a:lnTo>
                        <a:pt x="7105" y="4537"/>
                      </a:lnTo>
                      <a:lnTo>
                        <a:pt x="7072" y="4537"/>
                      </a:lnTo>
                      <a:lnTo>
                        <a:pt x="6872" y="4638"/>
                      </a:lnTo>
                      <a:lnTo>
                        <a:pt x="6838" y="4638"/>
                      </a:lnTo>
                      <a:lnTo>
                        <a:pt x="6638" y="4604"/>
                      </a:lnTo>
                      <a:lnTo>
                        <a:pt x="6605" y="4604"/>
                      </a:lnTo>
                      <a:lnTo>
                        <a:pt x="6371" y="4471"/>
                      </a:lnTo>
                      <a:lnTo>
                        <a:pt x="6205" y="4337"/>
                      </a:lnTo>
                      <a:lnTo>
                        <a:pt x="6038" y="4137"/>
                      </a:lnTo>
                      <a:lnTo>
                        <a:pt x="5971" y="4070"/>
                      </a:lnTo>
                      <a:lnTo>
                        <a:pt x="5938" y="4070"/>
                      </a:lnTo>
                      <a:lnTo>
                        <a:pt x="5771" y="4037"/>
                      </a:lnTo>
                      <a:lnTo>
                        <a:pt x="5671" y="4070"/>
                      </a:lnTo>
                      <a:lnTo>
                        <a:pt x="5571" y="4070"/>
                      </a:lnTo>
                      <a:cubicBezTo>
                        <a:pt x="5538" y="4037"/>
                        <a:pt x="5504" y="4004"/>
                        <a:pt x="5504" y="3970"/>
                      </a:cubicBezTo>
                      <a:lnTo>
                        <a:pt x="5504" y="3904"/>
                      </a:lnTo>
                      <a:lnTo>
                        <a:pt x="5504" y="3837"/>
                      </a:lnTo>
                      <a:lnTo>
                        <a:pt x="5337" y="3570"/>
                      </a:lnTo>
                      <a:lnTo>
                        <a:pt x="5204" y="3370"/>
                      </a:lnTo>
                      <a:lnTo>
                        <a:pt x="5171" y="3303"/>
                      </a:lnTo>
                      <a:lnTo>
                        <a:pt x="5104" y="3237"/>
                      </a:lnTo>
                      <a:lnTo>
                        <a:pt x="4804" y="3170"/>
                      </a:lnTo>
                      <a:lnTo>
                        <a:pt x="4737" y="3170"/>
                      </a:lnTo>
                      <a:lnTo>
                        <a:pt x="4670" y="3103"/>
                      </a:lnTo>
                      <a:lnTo>
                        <a:pt x="4637" y="3070"/>
                      </a:lnTo>
                      <a:lnTo>
                        <a:pt x="4570" y="2903"/>
                      </a:lnTo>
                      <a:lnTo>
                        <a:pt x="4503" y="2870"/>
                      </a:lnTo>
                      <a:lnTo>
                        <a:pt x="4303" y="2736"/>
                      </a:lnTo>
                      <a:cubicBezTo>
                        <a:pt x="4270" y="2736"/>
                        <a:pt x="4270" y="2736"/>
                        <a:pt x="4270" y="2703"/>
                      </a:cubicBezTo>
                      <a:lnTo>
                        <a:pt x="4103" y="2336"/>
                      </a:lnTo>
                      <a:lnTo>
                        <a:pt x="3803" y="2336"/>
                      </a:lnTo>
                      <a:lnTo>
                        <a:pt x="3736" y="2303"/>
                      </a:lnTo>
                      <a:cubicBezTo>
                        <a:pt x="3703" y="2269"/>
                        <a:pt x="3703" y="2269"/>
                        <a:pt x="3703" y="2236"/>
                      </a:cubicBezTo>
                      <a:lnTo>
                        <a:pt x="3636" y="2136"/>
                      </a:lnTo>
                      <a:cubicBezTo>
                        <a:pt x="3636" y="2152"/>
                        <a:pt x="3628" y="2161"/>
                        <a:pt x="3615" y="2161"/>
                      </a:cubicBezTo>
                      <a:cubicBezTo>
                        <a:pt x="3603" y="2161"/>
                        <a:pt x="3586" y="2152"/>
                        <a:pt x="3569" y="2136"/>
                      </a:cubicBezTo>
                      <a:lnTo>
                        <a:pt x="3536" y="2136"/>
                      </a:lnTo>
                      <a:cubicBezTo>
                        <a:pt x="3503" y="2102"/>
                        <a:pt x="3469" y="2069"/>
                        <a:pt x="3469" y="2036"/>
                      </a:cubicBezTo>
                      <a:lnTo>
                        <a:pt x="3469" y="1969"/>
                      </a:lnTo>
                      <a:lnTo>
                        <a:pt x="3102" y="1635"/>
                      </a:lnTo>
                      <a:lnTo>
                        <a:pt x="2969" y="1469"/>
                      </a:lnTo>
                      <a:cubicBezTo>
                        <a:pt x="2969" y="1435"/>
                        <a:pt x="2969" y="1435"/>
                        <a:pt x="2969" y="1435"/>
                      </a:cubicBezTo>
                      <a:lnTo>
                        <a:pt x="2936" y="1335"/>
                      </a:lnTo>
                      <a:lnTo>
                        <a:pt x="2936" y="1135"/>
                      </a:lnTo>
                      <a:lnTo>
                        <a:pt x="2936" y="801"/>
                      </a:lnTo>
                      <a:lnTo>
                        <a:pt x="2702" y="801"/>
                      </a:lnTo>
                      <a:cubicBezTo>
                        <a:pt x="2702" y="801"/>
                        <a:pt x="2669" y="801"/>
                        <a:pt x="2669" y="768"/>
                      </a:cubicBezTo>
                      <a:lnTo>
                        <a:pt x="2635" y="735"/>
                      </a:lnTo>
                      <a:lnTo>
                        <a:pt x="2535" y="568"/>
                      </a:lnTo>
                      <a:cubicBezTo>
                        <a:pt x="2502" y="568"/>
                        <a:pt x="2502" y="535"/>
                        <a:pt x="2535" y="535"/>
                      </a:cubicBezTo>
                      <a:lnTo>
                        <a:pt x="2535" y="435"/>
                      </a:lnTo>
                      <a:lnTo>
                        <a:pt x="2502" y="234"/>
                      </a:lnTo>
                      <a:cubicBezTo>
                        <a:pt x="2502" y="234"/>
                        <a:pt x="2502" y="201"/>
                        <a:pt x="2502" y="201"/>
                      </a:cubicBezTo>
                      <a:lnTo>
                        <a:pt x="2535" y="134"/>
                      </a:lnTo>
                      <a:lnTo>
                        <a:pt x="2569" y="101"/>
                      </a:lnTo>
                      <a:lnTo>
                        <a:pt x="2702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750" name="Google Shape;219;p15"/>
                <p:cNvSpPr/>
                <p:nvPr/>
              </p:nvSpPr>
              <p:spPr>
                <a:xfrm>
                  <a:off x="4186458" y="2440432"/>
                  <a:ext cx="257801" cy="32487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974" h="11309" extrusionOk="0">
                      <a:moveTo>
                        <a:pt x="4904" y="1"/>
                      </a:moveTo>
                      <a:lnTo>
                        <a:pt x="4603" y="34"/>
                      </a:lnTo>
                      <a:lnTo>
                        <a:pt x="4403" y="101"/>
                      </a:lnTo>
                      <a:lnTo>
                        <a:pt x="4370" y="201"/>
                      </a:lnTo>
                      <a:lnTo>
                        <a:pt x="4103" y="1502"/>
                      </a:lnTo>
                      <a:lnTo>
                        <a:pt x="4203" y="1802"/>
                      </a:lnTo>
                      <a:cubicBezTo>
                        <a:pt x="4203" y="1835"/>
                        <a:pt x="4203" y="1835"/>
                        <a:pt x="4203" y="1869"/>
                      </a:cubicBezTo>
                      <a:lnTo>
                        <a:pt x="4203" y="1969"/>
                      </a:lnTo>
                      <a:lnTo>
                        <a:pt x="4203" y="2002"/>
                      </a:lnTo>
                      <a:lnTo>
                        <a:pt x="4136" y="2136"/>
                      </a:lnTo>
                      <a:lnTo>
                        <a:pt x="4136" y="2169"/>
                      </a:lnTo>
                      <a:lnTo>
                        <a:pt x="4036" y="2302"/>
                      </a:lnTo>
                      <a:lnTo>
                        <a:pt x="4103" y="2469"/>
                      </a:lnTo>
                      <a:cubicBezTo>
                        <a:pt x="4103" y="2503"/>
                        <a:pt x="4103" y="2569"/>
                        <a:pt x="4070" y="2569"/>
                      </a:cubicBezTo>
                      <a:lnTo>
                        <a:pt x="3469" y="3136"/>
                      </a:lnTo>
                      <a:lnTo>
                        <a:pt x="3336" y="3236"/>
                      </a:lnTo>
                      <a:lnTo>
                        <a:pt x="3236" y="3303"/>
                      </a:lnTo>
                      <a:lnTo>
                        <a:pt x="3202" y="3303"/>
                      </a:lnTo>
                      <a:lnTo>
                        <a:pt x="2802" y="3403"/>
                      </a:lnTo>
                      <a:lnTo>
                        <a:pt x="2268" y="3537"/>
                      </a:lnTo>
                      <a:lnTo>
                        <a:pt x="2268" y="3670"/>
                      </a:lnTo>
                      <a:lnTo>
                        <a:pt x="2268" y="3703"/>
                      </a:lnTo>
                      <a:lnTo>
                        <a:pt x="2335" y="3837"/>
                      </a:lnTo>
                      <a:cubicBezTo>
                        <a:pt x="2335" y="3837"/>
                        <a:pt x="2335" y="3870"/>
                        <a:pt x="2335" y="3870"/>
                      </a:cubicBezTo>
                      <a:lnTo>
                        <a:pt x="2335" y="3937"/>
                      </a:lnTo>
                      <a:lnTo>
                        <a:pt x="2335" y="4037"/>
                      </a:lnTo>
                      <a:cubicBezTo>
                        <a:pt x="2335" y="4070"/>
                        <a:pt x="2335" y="4070"/>
                        <a:pt x="2335" y="4104"/>
                      </a:cubicBezTo>
                      <a:lnTo>
                        <a:pt x="2235" y="4304"/>
                      </a:lnTo>
                      <a:lnTo>
                        <a:pt x="2202" y="4471"/>
                      </a:lnTo>
                      <a:cubicBezTo>
                        <a:pt x="2202" y="4471"/>
                        <a:pt x="2168" y="4471"/>
                        <a:pt x="2168" y="4504"/>
                      </a:cubicBezTo>
                      <a:lnTo>
                        <a:pt x="1935" y="4771"/>
                      </a:lnTo>
                      <a:lnTo>
                        <a:pt x="1935" y="4838"/>
                      </a:lnTo>
                      <a:lnTo>
                        <a:pt x="1901" y="4938"/>
                      </a:lnTo>
                      <a:lnTo>
                        <a:pt x="1901" y="5004"/>
                      </a:lnTo>
                      <a:lnTo>
                        <a:pt x="1901" y="5071"/>
                      </a:lnTo>
                      <a:lnTo>
                        <a:pt x="1868" y="5171"/>
                      </a:lnTo>
                      <a:lnTo>
                        <a:pt x="1868" y="5205"/>
                      </a:lnTo>
                      <a:lnTo>
                        <a:pt x="1835" y="5271"/>
                      </a:lnTo>
                      <a:lnTo>
                        <a:pt x="1801" y="5305"/>
                      </a:lnTo>
                      <a:lnTo>
                        <a:pt x="1735" y="5371"/>
                      </a:lnTo>
                      <a:lnTo>
                        <a:pt x="1668" y="5438"/>
                      </a:lnTo>
                      <a:lnTo>
                        <a:pt x="1401" y="5571"/>
                      </a:lnTo>
                      <a:lnTo>
                        <a:pt x="1368" y="5638"/>
                      </a:lnTo>
                      <a:cubicBezTo>
                        <a:pt x="1368" y="5638"/>
                        <a:pt x="1368" y="5672"/>
                        <a:pt x="1368" y="5672"/>
                      </a:cubicBezTo>
                      <a:lnTo>
                        <a:pt x="1268" y="5772"/>
                      </a:lnTo>
                      <a:lnTo>
                        <a:pt x="1234" y="5772"/>
                      </a:lnTo>
                      <a:lnTo>
                        <a:pt x="1134" y="5805"/>
                      </a:lnTo>
                      <a:lnTo>
                        <a:pt x="834" y="5872"/>
                      </a:lnTo>
                      <a:lnTo>
                        <a:pt x="767" y="5972"/>
                      </a:lnTo>
                      <a:lnTo>
                        <a:pt x="734" y="6072"/>
                      </a:lnTo>
                      <a:lnTo>
                        <a:pt x="634" y="6472"/>
                      </a:lnTo>
                      <a:lnTo>
                        <a:pt x="0" y="8173"/>
                      </a:lnTo>
                      <a:lnTo>
                        <a:pt x="133" y="8240"/>
                      </a:lnTo>
                      <a:lnTo>
                        <a:pt x="334" y="8340"/>
                      </a:lnTo>
                      <a:lnTo>
                        <a:pt x="534" y="8407"/>
                      </a:lnTo>
                      <a:lnTo>
                        <a:pt x="567" y="7973"/>
                      </a:lnTo>
                      <a:cubicBezTo>
                        <a:pt x="567" y="7973"/>
                        <a:pt x="567" y="7940"/>
                        <a:pt x="600" y="7940"/>
                      </a:cubicBezTo>
                      <a:lnTo>
                        <a:pt x="634" y="7873"/>
                      </a:lnTo>
                      <a:lnTo>
                        <a:pt x="701" y="7806"/>
                      </a:lnTo>
                      <a:lnTo>
                        <a:pt x="801" y="7773"/>
                      </a:lnTo>
                      <a:lnTo>
                        <a:pt x="901" y="7773"/>
                      </a:lnTo>
                      <a:cubicBezTo>
                        <a:pt x="934" y="7806"/>
                        <a:pt x="934" y="7840"/>
                        <a:pt x="934" y="7873"/>
                      </a:cubicBezTo>
                      <a:lnTo>
                        <a:pt x="701" y="8507"/>
                      </a:lnTo>
                      <a:lnTo>
                        <a:pt x="701" y="8640"/>
                      </a:lnTo>
                      <a:lnTo>
                        <a:pt x="767" y="8807"/>
                      </a:lnTo>
                      <a:lnTo>
                        <a:pt x="1001" y="9107"/>
                      </a:lnTo>
                      <a:cubicBezTo>
                        <a:pt x="1001" y="9107"/>
                        <a:pt x="1001" y="9141"/>
                        <a:pt x="1001" y="9141"/>
                      </a:cubicBezTo>
                      <a:lnTo>
                        <a:pt x="1034" y="9341"/>
                      </a:lnTo>
                      <a:cubicBezTo>
                        <a:pt x="1034" y="9341"/>
                        <a:pt x="1034" y="9341"/>
                        <a:pt x="1034" y="9374"/>
                      </a:cubicBezTo>
                      <a:lnTo>
                        <a:pt x="1034" y="10075"/>
                      </a:lnTo>
                      <a:lnTo>
                        <a:pt x="1034" y="10342"/>
                      </a:lnTo>
                      <a:lnTo>
                        <a:pt x="1134" y="10675"/>
                      </a:lnTo>
                      <a:cubicBezTo>
                        <a:pt x="1134" y="10709"/>
                        <a:pt x="1134" y="10709"/>
                        <a:pt x="1134" y="10742"/>
                      </a:cubicBezTo>
                      <a:lnTo>
                        <a:pt x="1034" y="11042"/>
                      </a:lnTo>
                      <a:lnTo>
                        <a:pt x="1034" y="11176"/>
                      </a:lnTo>
                      <a:lnTo>
                        <a:pt x="1101" y="11276"/>
                      </a:lnTo>
                      <a:lnTo>
                        <a:pt x="1201" y="11309"/>
                      </a:lnTo>
                      <a:lnTo>
                        <a:pt x="1334" y="11276"/>
                      </a:lnTo>
                      <a:lnTo>
                        <a:pt x="2001" y="10875"/>
                      </a:lnTo>
                      <a:lnTo>
                        <a:pt x="2769" y="10508"/>
                      </a:lnTo>
                      <a:lnTo>
                        <a:pt x="3836" y="10075"/>
                      </a:lnTo>
                      <a:lnTo>
                        <a:pt x="4937" y="9674"/>
                      </a:lnTo>
                      <a:lnTo>
                        <a:pt x="5671" y="9308"/>
                      </a:lnTo>
                      <a:lnTo>
                        <a:pt x="5804" y="9207"/>
                      </a:lnTo>
                      <a:lnTo>
                        <a:pt x="5938" y="9074"/>
                      </a:lnTo>
                      <a:lnTo>
                        <a:pt x="6038" y="9007"/>
                      </a:lnTo>
                      <a:lnTo>
                        <a:pt x="6505" y="9007"/>
                      </a:lnTo>
                      <a:lnTo>
                        <a:pt x="6571" y="8941"/>
                      </a:lnTo>
                      <a:lnTo>
                        <a:pt x="6605" y="8774"/>
                      </a:lnTo>
                      <a:lnTo>
                        <a:pt x="6638" y="8407"/>
                      </a:lnTo>
                      <a:lnTo>
                        <a:pt x="6671" y="8240"/>
                      </a:lnTo>
                      <a:lnTo>
                        <a:pt x="6938" y="7806"/>
                      </a:lnTo>
                      <a:lnTo>
                        <a:pt x="7038" y="7540"/>
                      </a:lnTo>
                      <a:lnTo>
                        <a:pt x="7072" y="7473"/>
                      </a:lnTo>
                      <a:lnTo>
                        <a:pt x="7105" y="7473"/>
                      </a:lnTo>
                      <a:lnTo>
                        <a:pt x="7272" y="7406"/>
                      </a:lnTo>
                      <a:lnTo>
                        <a:pt x="7239" y="7339"/>
                      </a:lnTo>
                      <a:cubicBezTo>
                        <a:pt x="7205" y="7339"/>
                        <a:pt x="7205" y="7306"/>
                        <a:pt x="7239" y="7273"/>
                      </a:cubicBezTo>
                      <a:lnTo>
                        <a:pt x="7239" y="7206"/>
                      </a:lnTo>
                      <a:cubicBezTo>
                        <a:pt x="7272" y="7173"/>
                        <a:pt x="7272" y="7139"/>
                        <a:pt x="7305" y="7139"/>
                      </a:cubicBezTo>
                      <a:lnTo>
                        <a:pt x="7405" y="7139"/>
                      </a:lnTo>
                      <a:lnTo>
                        <a:pt x="7505" y="7106"/>
                      </a:lnTo>
                      <a:lnTo>
                        <a:pt x="7605" y="7106"/>
                      </a:lnTo>
                      <a:lnTo>
                        <a:pt x="7339" y="6872"/>
                      </a:lnTo>
                      <a:cubicBezTo>
                        <a:pt x="7305" y="6872"/>
                        <a:pt x="7305" y="6872"/>
                        <a:pt x="7305" y="6839"/>
                      </a:cubicBezTo>
                      <a:lnTo>
                        <a:pt x="7272" y="6772"/>
                      </a:lnTo>
                      <a:cubicBezTo>
                        <a:pt x="7239" y="6739"/>
                        <a:pt x="7239" y="6739"/>
                        <a:pt x="7272" y="6706"/>
                      </a:cubicBezTo>
                      <a:lnTo>
                        <a:pt x="7138" y="6706"/>
                      </a:lnTo>
                      <a:cubicBezTo>
                        <a:pt x="7105" y="6706"/>
                        <a:pt x="7072" y="6672"/>
                        <a:pt x="7072" y="6672"/>
                      </a:cubicBezTo>
                      <a:lnTo>
                        <a:pt x="7072" y="6639"/>
                      </a:lnTo>
                      <a:cubicBezTo>
                        <a:pt x="7038" y="6606"/>
                        <a:pt x="7005" y="6572"/>
                        <a:pt x="7038" y="6539"/>
                      </a:cubicBezTo>
                      <a:lnTo>
                        <a:pt x="7072" y="6472"/>
                      </a:lnTo>
                      <a:cubicBezTo>
                        <a:pt x="7038" y="6472"/>
                        <a:pt x="7038" y="6472"/>
                        <a:pt x="7072" y="6439"/>
                      </a:cubicBezTo>
                      <a:lnTo>
                        <a:pt x="7038" y="6339"/>
                      </a:lnTo>
                      <a:cubicBezTo>
                        <a:pt x="7038" y="6305"/>
                        <a:pt x="7038" y="6305"/>
                        <a:pt x="7038" y="6272"/>
                      </a:cubicBezTo>
                      <a:lnTo>
                        <a:pt x="7038" y="6172"/>
                      </a:lnTo>
                      <a:cubicBezTo>
                        <a:pt x="7038" y="6172"/>
                        <a:pt x="7038" y="6139"/>
                        <a:pt x="7038" y="6139"/>
                      </a:cubicBezTo>
                      <a:lnTo>
                        <a:pt x="7072" y="6072"/>
                      </a:lnTo>
                      <a:lnTo>
                        <a:pt x="7105" y="5972"/>
                      </a:lnTo>
                      <a:lnTo>
                        <a:pt x="7105" y="5905"/>
                      </a:lnTo>
                      <a:cubicBezTo>
                        <a:pt x="7105" y="5905"/>
                        <a:pt x="7105" y="5872"/>
                        <a:pt x="7105" y="5838"/>
                      </a:cubicBezTo>
                      <a:lnTo>
                        <a:pt x="7138" y="5772"/>
                      </a:lnTo>
                      <a:cubicBezTo>
                        <a:pt x="7172" y="5738"/>
                        <a:pt x="7205" y="5738"/>
                        <a:pt x="7239" y="5705"/>
                      </a:cubicBezTo>
                      <a:lnTo>
                        <a:pt x="7272" y="5705"/>
                      </a:lnTo>
                      <a:cubicBezTo>
                        <a:pt x="7305" y="5705"/>
                        <a:pt x="7372" y="5772"/>
                        <a:pt x="7372" y="5805"/>
                      </a:cubicBezTo>
                      <a:lnTo>
                        <a:pt x="7372" y="5938"/>
                      </a:lnTo>
                      <a:lnTo>
                        <a:pt x="7372" y="6005"/>
                      </a:lnTo>
                      <a:lnTo>
                        <a:pt x="7405" y="6105"/>
                      </a:lnTo>
                      <a:lnTo>
                        <a:pt x="7539" y="6172"/>
                      </a:lnTo>
                      <a:cubicBezTo>
                        <a:pt x="7539" y="6172"/>
                        <a:pt x="7572" y="6205"/>
                        <a:pt x="7572" y="6239"/>
                      </a:cubicBezTo>
                      <a:lnTo>
                        <a:pt x="7605" y="6305"/>
                      </a:lnTo>
                      <a:lnTo>
                        <a:pt x="7639" y="6505"/>
                      </a:lnTo>
                      <a:lnTo>
                        <a:pt x="7706" y="6439"/>
                      </a:lnTo>
                      <a:lnTo>
                        <a:pt x="7906" y="6205"/>
                      </a:lnTo>
                      <a:lnTo>
                        <a:pt x="7972" y="6072"/>
                      </a:lnTo>
                      <a:lnTo>
                        <a:pt x="8006" y="5972"/>
                      </a:lnTo>
                      <a:lnTo>
                        <a:pt x="8006" y="5838"/>
                      </a:lnTo>
                      <a:lnTo>
                        <a:pt x="8006" y="5138"/>
                      </a:lnTo>
                      <a:lnTo>
                        <a:pt x="8006" y="5104"/>
                      </a:lnTo>
                      <a:lnTo>
                        <a:pt x="8006" y="5038"/>
                      </a:lnTo>
                      <a:cubicBezTo>
                        <a:pt x="8006" y="5038"/>
                        <a:pt x="8006" y="5004"/>
                        <a:pt x="8006" y="5004"/>
                      </a:cubicBezTo>
                      <a:lnTo>
                        <a:pt x="8072" y="4838"/>
                      </a:lnTo>
                      <a:lnTo>
                        <a:pt x="8039" y="4871"/>
                      </a:lnTo>
                      <a:lnTo>
                        <a:pt x="7906" y="5038"/>
                      </a:lnTo>
                      <a:cubicBezTo>
                        <a:pt x="7872" y="5071"/>
                        <a:pt x="7839" y="5071"/>
                        <a:pt x="7806" y="5071"/>
                      </a:cubicBezTo>
                      <a:lnTo>
                        <a:pt x="7739" y="5038"/>
                      </a:lnTo>
                      <a:cubicBezTo>
                        <a:pt x="7706" y="5038"/>
                        <a:pt x="7706" y="5004"/>
                        <a:pt x="7672" y="5004"/>
                      </a:cubicBezTo>
                      <a:cubicBezTo>
                        <a:pt x="7672" y="4971"/>
                        <a:pt x="7672" y="4938"/>
                        <a:pt x="7672" y="4904"/>
                      </a:cubicBezTo>
                      <a:lnTo>
                        <a:pt x="7772" y="4771"/>
                      </a:lnTo>
                      <a:cubicBezTo>
                        <a:pt x="7739" y="4738"/>
                        <a:pt x="7706" y="4704"/>
                        <a:pt x="7706" y="4671"/>
                      </a:cubicBezTo>
                      <a:lnTo>
                        <a:pt x="7706" y="4604"/>
                      </a:lnTo>
                      <a:cubicBezTo>
                        <a:pt x="7706" y="4604"/>
                        <a:pt x="7706" y="4571"/>
                        <a:pt x="7706" y="4571"/>
                      </a:cubicBezTo>
                      <a:lnTo>
                        <a:pt x="7739" y="4537"/>
                      </a:lnTo>
                      <a:cubicBezTo>
                        <a:pt x="7739" y="4504"/>
                        <a:pt x="7772" y="4504"/>
                        <a:pt x="7806" y="4471"/>
                      </a:cubicBezTo>
                      <a:lnTo>
                        <a:pt x="7906" y="4471"/>
                      </a:lnTo>
                      <a:lnTo>
                        <a:pt x="8039" y="4437"/>
                      </a:lnTo>
                      <a:lnTo>
                        <a:pt x="8106" y="4437"/>
                      </a:lnTo>
                      <a:lnTo>
                        <a:pt x="8139" y="4404"/>
                      </a:lnTo>
                      <a:lnTo>
                        <a:pt x="8406" y="4404"/>
                      </a:lnTo>
                      <a:lnTo>
                        <a:pt x="8473" y="4471"/>
                      </a:lnTo>
                      <a:cubicBezTo>
                        <a:pt x="8506" y="4471"/>
                        <a:pt x="8506" y="4504"/>
                        <a:pt x="8539" y="4504"/>
                      </a:cubicBezTo>
                      <a:lnTo>
                        <a:pt x="8573" y="4637"/>
                      </a:lnTo>
                      <a:lnTo>
                        <a:pt x="8806" y="4637"/>
                      </a:lnTo>
                      <a:lnTo>
                        <a:pt x="8873" y="4537"/>
                      </a:lnTo>
                      <a:lnTo>
                        <a:pt x="8973" y="4004"/>
                      </a:lnTo>
                      <a:lnTo>
                        <a:pt x="8606" y="3904"/>
                      </a:lnTo>
                      <a:lnTo>
                        <a:pt x="8306" y="3837"/>
                      </a:lnTo>
                      <a:lnTo>
                        <a:pt x="7372" y="3770"/>
                      </a:lnTo>
                      <a:lnTo>
                        <a:pt x="7339" y="3770"/>
                      </a:lnTo>
                      <a:lnTo>
                        <a:pt x="7239" y="3737"/>
                      </a:lnTo>
                      <a:lnTo>
                        <a:pt x="6772" y="3737"/>
                      </a:lnTo>
                      <a:lnTo>
                        <a:pt x="6705" y="3703"/>
                      </a:lnTo>
                      <a:lnTo>
                        <a:pt x="6671" y="3703"/>
                      </a:lnTo>
                      <a:lnTo>
                        <a:pt x="6605" y="3770"/>
                      </a:lnTo>
                      <a:cubicBezTo>
                        <a:pt x="6571" y="3804"/>
                        <a:pt x="6571" y="3804"/>
                        <a:pt x="6571" y="3804"/>
                      </a:cubicBezTo>
                      <a:lnTo>
                        <a:pt x="6471" y="3837"/>
                      </a:lnTo>
                      <a:cubicBezTo>
                        <a:pt x="6471" y="3870"/>
                        <a:pt x="6471" y="3870"/>
                        <a:pt x="6471" y="3870"/>
                      </a:cubicBezTo>
                      <a:lnTo>
                        <a:pt x="6438" y="3937"/>
                      </a:lnTo>
                      <a:cubicBezTo>
                        <a:pt x="6405" y="3937"/>
                        <a:pt x="6405" y="3970"/>
                        <a:pt x="6371" y="3970"/>
                      </a:cubicBezTo>
                      <a:lnTo>
                        <a:pt x="6238" y="4037"/>
                      </a:lnTo>
                      <a:cubicBezTo>
                        <a:pt x="6204" y="4037"/>
                        <a:pt x="6171" y="4037"/>
                        <a:pt x="6138" y="4004"/>
                      </a:cubicBezTo>
                      <a:lnTo>
                        <a:pt x="6104" y="3970"/>
                      </a:lnTo>
                      <a:lnTo>
                        <a:pt x="6038" y="3870"/>
                      </a:lnTo>
                      <a:cubicBezTo>
                        <a:pt x="6038" y="3870"/>
                        <a:pt x="6038" y="3837"/>
                        <a:pt x="6038" y="3837"/>
                      </a:cubicBezTo>
                      <a:lnTo>
                        <a:pt x="6004" y="3570"/>
                      </a:lnTo>
                      <a:lnTo>
                        <a:pt x="5904" y="3270"/>
                      </a:lnTo>
                      <a:cubicBezTo>
                        <a:pt x="5871" y="3270"/>
                        <a:pt x="5871" y="3270"/>
                        <a:pt x="5904" y="3236"/>
                      </a:cubicBezTo>
                      <a:lnTo>
                        <a:pt x="5904" y="3170"/>
                      </a:lnTo>
                      <a:lnTo>
                        <a:pt x="5904" y="2870"/>
                      </a:lnTo>
                      <a:cubicBezTo>
                        <a:pt x="5904" y="2870"/>
                        <a:pt x="5904" y="2836"/>
                        <a:pt x="5904" y="2836"/>
                      </a:cubicBezTo>
                      <a:lnTo>
                        <a:pt x="5938" y="2703"/>
                      </a:lnTo>
                      <a:lnTo>
                        <a:pt x="5804" y="2703"/>
                      </a:lnTo>
                      <a:lnTo>
                        <a:pt x="5737" y="2669"/>
                      </a:lnTo>
                      <a:lnTo>
                        <a:pt x="5704" y="2669"/>
                      </a:lnTo>
                      <a:lnTo>
                        <a:pt x="5637" y="2603"/>
                      </a:lnTo>
                      <a:cubicBezTo>
                        <a:pt x="5637" y="2603"/>
                        <a:pt x="5637" y="2603"/>
                        <a:pt x="5637" y="2569"/>
                      </a:cubicBezTo>
                      <a:lnTo>
                        <a:pt x="5571" y="2469"/>
                      </a:lnTo>
                      <a:cubicBezTo>
                        <a:pt x="5571" y="2469"/>
                        <a:pt x="5571" y="2436"/>
                        <a:pt x="5571" y="2436"/>
                      </a:cubicBezTo>
                      <a:lnTo>
                        <a:pt x="5571" y="2269"/>
                      </a:lnTo>
                      <a:cubicBezTo>
                        <a:pt x="5571" y="2269"/>
                        <a:pt x="5571" y="2269"/>
                        <a:pt x="5571" y="2236"/>
                      </a:cubicBezTo>
                      <a:lnTo>
                        <a:pt x="5604" y="2136"/>
                      </a:lnTo>
                      <a:lnTo>
                        <a:pt x="5604" y="1669"/>
                      </a:lnTo>
                      <a:lnTo>
                        <a:pt x="5437" y="1268"/>
                      </a:lnTo>
                      <a:lnTo>
                        <a:pt x="5437" y="1235"/>
                      </a:lnTo>
                      <a:lnTo>
                        <a:pt x="5404" y="1035"/>
                      </a:lnTo>
                      <a:lnTo>
                        <a:pt x="5337" y="968"/>
                      </a:lnTo>
                      <a:lnTo>
                        <a:pt x="5270" y="901"/>
                      </a:lnTo>
                      <a:cubicBezTo>
                        <a:pt x="5270" y="901"/>
                        <a:pt x="5270" y="868"/>
                        <a:pt x="5270" y="868"/>
                      </a:cubicBezTo>
                      <a:lnTo>
                        <a:pt x="5270" y="801"/>
                      </a:lnTo>
                      <a:lnTo>
                        <a:pt x="5270" y="701"/>
                      </a:lnTo>
                      <a:lnTo>
                        <a:pt x="5270" y="668"/>
                      </a:lnTo>
                      <a:lnTo>
                        <a:pt x="5237" y="668"/>
                      </a:lnTo>
                      <a:lnTo>
                        <a:pt x="5037" y="635"/>
                      </a:lnTo>
                      <a:cubicBezTo>
                        <a:pt x="4970" y="635"/>
                        <a:pt x="4970" y="635"/>
                        <a:pt x="4937" y="601"/>
                      </a:cubicBezTo>
                      <a:cubicBezTo>
                        <a:pt x="4937" y="568"/>
                        <a:pt x="4937" y="535"/>
                        <a:pt x="4937" y="501"/>
                      </a:cubicBezTo>
                      <a:lnTo>
                        <a:pt x="5104" y="301"/>
                      </a:lnTo>
                      <a:lnTo>
                        <a:pt x="5204" y="168"/>
                      </a:lnTo>
                      <a:lnTo>
                        <a:pt x="5304" y="101"/>
                      </a:lnTo>
                      <a:cubicBezTo>
                        <a:pt x="5304" y="101"/>
                        <a:pt x="5337" y="68"/>
                        <a:pt x="5371" y="68"/>
                      </a:cubicBezTo>
                      <a:lnTo>
                        <a:pt x="5404" y="68"/>
                      </a:lnTo>
                      <a:lnTo>
                        <a:pt x="5404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</p:grpSp>
        </p:grpSp>
        <p:grpSp>
          <p:nvGrpSpPr>
            <p:cNvPr id="34" name="Google Shape;220;p15"/>
            <p:cNvGrpSpPr/>
            <p:nvPr/>
          </p:nvGrpSpPr>
          <p:grpSpPr>
            <a:xfrm>
              <a:off x="4689036" y="1312605"/>
              <a:ext cx="1509617" cy="1636420"/>
              <a:chOff x="4689036" y="1312605"/>
              <a:chExt cx="1509617" cy="1636420"/>
            </a:xfrm>
            <a:grpFill/>
          </p:grpSpPr>
          <p:sp>
            <p:nvSpPr>
              <p:cNvPr id="1048751" name="Google Shape;221;p15"/>
              <p:cNvSpPr/>
              <p:nvPr/>
            </p:nvSpPr>
            <p:spPr>
              <a:xfrm>
                <a:off x="5354931" y="2181840"/>
                <a:ext cx="9731" cy="15854"/>
              </a:xfrm>
              <a:custGeom>
                <a:avLst/>
                <a:gdLst/>
                <a:ahLst/>
                <a:cxnLst/>
                <a:rect l="l" t="t" r="r" b="b"/>
                <a:pathLst>
                  <a:path w="267" h="435" extrusionOk="0">
                    <a:moveTo>
                      <a:pt x="167" y="1"/>
                    </a:moveTo>
                    <a:lnTo>
                      <a:pt x="134" y="34"/>
                    </a:lnTo>
                    <a:cubicBezTo>
                      <a:pt x="134" y="67"/>
                      <a:pt x="100" y="67"/>
                      <a:pt x="100" y="67"/>
                    </a:cubicBezTo>
                    <a:lnTo>
                      <a:pt x="0" y="134"/>
                    </a:lnTo>
                    <a:lnTo>
                      <a:pt x="0" y="234"/>
                    </a:lnTo>
                    <a:lnTo>
                      <a:pt x="100" y="301"/>
                    </a:lnTo>
                    <a:cubicBezTo>
                      <a:pt x="134" y="334"/>
                      <a:pt x="134" y="368"/>
                      <a:pt x="134" y="368"/>
                    </a:cubicBezTo>
                    <a:lnTo>
                      <a:pt x="134" y="434"/>
                    </a:lnTo>
                    <a:lnTo>
                      <a:pt x="167" y="401"/>
                    </a:lnTo>
                    <a:lnTo>
                      <a:pt x="267" y="201"/>
                    </a:lnTo>
                    <a:cubicBezTo>
                      <a:pt x="234" y="201"/>
                      <a:pt x="234" y="201"/>
                      <a:pt x="234" y="167"/>
                    </a:cubicBezTo>
                    <a:lnTo>
                      <a:pt x="167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52" name="Google Shape;222;p15"/>
              <p:cNvSpPr/>
              <p:nvPr/>
            </p:nvSpPr>
            <p:spPr>
              <a:xfrm>
                <a:off x="5279525" y="2672985"/>
                <a:ext cx="36" cy="36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1" y="1"/>
                    </a:moveTo>
                    <a:lnTo>
                      <a:pt x="1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53" name="Google Shape;223;p15"/>
              <p:cNvSpPr/>
              <p:nvPr/>
            </p:nvSpPr>
            <p:spPr>
              <a:xfrm>
                <a:off x="5266186" y="2745950"/>
                <a:ext cx="20701" cy="45010"/>
              </a:xfrm>
              <a:custGeom>
                <a:avLst/>
                <a:gdLst/>
                <a:ahLst/>
                <a:cxnLst/>
                <a:rect l="l" t="t" r="r" b="b"/>
                <a:pathLst>
                  <a:path w="568" h="1235" extrusionOk="0">
                    <a:moveTo>
                      <a:pt x="534" y="0"/>
                    </a:moveTo>
                    <a:lnTo>
                      <a:pt x="517" y="34"/>
                    </a:lnTo>
                    <a:lnTo>
                      <a:pt x="567" y="0"/>
                    </a:lnTo>
                    <a:close/>
                    <a:moveTo>
                      <a:pt x="517" y="34"/>
                    </a:moveTo>
                    <a:lnTo>
                      <a:pt x="467" y="67"/>
                    </a:lnTo>
                    <a:cubicBezTo>
                      <a:pt x="467" y="67"/>
                      <a:pt x="467" y="100"/>
                      <a:pt x="467" y="100"/>
                    </a:cubicBezTo>
                    <a:lnTo>
                      <a:pt x="367" y="201"/>
                    </a:lnTo>
                    <a:cubicBezTo>
                      <a:pt x="367" y="205"/>
                      <a:pt x="367" y="209"/>
                      <a:pt x="367" y="213"/>
                    </a:cubicBezTo>
                    <a:lnTo>
                      <a:pt x="500" y="67"/>
                    </a:lnTo>
                    <a:lnTo>
                      <a:pt x="517" y="34"/>
                    </a:lnTo>
                    <a:close/>
                    <a:moveTo>
                      <a:pt x="367" y="213"/>
                    </a:moveTo>
                    <a:lnTo>
                      <a:pt x="133" y="467"/>
                    </a:lnTo>
                    <a:lnTo>
                      <a:pt x="0" y="768"/>
                    </a:lnTo>
                    <a:lnTo>
                      <a:pt x="33" y="768"/>
                    </a:lnTo>
                    <a:lnTo>
                      <a:pt x="67" y="801"/>
                    </a:lnTo>
                    <a:cubicBezTo>
                      <a:pt x="100" y="801"/>
                      <a:pt x="133" y="868"/>
                      <a:pt x="100" y="901"/>
                    </a:cubicBezTo>
                    <a:lnTo>
                      <a:pt x="67" y="1001"/>
                    </a:lnTo>
                    <a:lnTo>
                      <a:pt x="100" y="1001"/>
                    </a:lnTo>
                    <a:cubicBezTo>
                      <a:pt x="133" y="1001"/>
                      <a:pt x="133" y="1034"/>
                      <a:pt x="133" y="1034"/>
                    </a:cubicBezTo>
                    <a:lnTo>
                      <a:pt x="200" y="1135"/>
                    </a:lnTo>
                    <a:lnTo>
                      <a:pt x="200" y="1235"/>
                    </a:lnTo>
                    <a:lnTo>
                      <a:pt x="267" y="1101"/>
                    </a:lnTo>
                    <a:cubicBezTo>
                      <a:pt x="267" y="1101"/>
                      <a:pt x="267" y="1101"/>
                      <a:pt x="267" y="1068"/>
                    </a:cubicBezTo>
                    <a:lnTo>
                      <a:pt x="300" y="1034"/>
                    </a:lnTo>
                    <a:lnTo>
                      <a:pt x="334" y="1034"/>
                    </a:lnTo>
                    <a:lnTo>
                      <a:pt x="400" y="1001"/>
                    </a:lnTo>
                    <a:cubicBezTo>
                      <a:pt x="400" y="968"/>
                      <a:pt x="400" y="934"/>
                      <a:pt x="400" y="901"/>
                    </a:cubicBezTo>
                    <a:cubicBezTo>
                      <a:pt x="400" y="868"/>
                      <a:pt x="367" y="834"/>
                      <a:pt x="400" y="801"/>
                    </a:cubicBezTo>
                    <a:lnTo>
                      <a:pt x="400" y="734"/>
                    </a:lnTo>
                    <a:lnTo>
                      <a:pt x="400" y="701"/>
                    </a:lnTo>
                    <a:lnTo>
                      <a:pt x="467" y="601"/>
                    </a:lnTo>
                    <a:lnTo>
                      <a:pt x="467" y="534"/>
                    </a:lnTo>
                    <a:cubicBezTo>
                      <a:pt x="467" y="534"/>
                      <a:pt x="467" y="501"/>
                      <a:pt x="467" y="501"/>
                    </a:cubicBezTo>
                    <a:lnTo>
                      <a:pt x="467" y="434"/>
                    </a:lnTo>
                    <a:cubicBezTo>
                      <a:pt x="467" y="434"/>
                      <a:pt x="467" y="401"/>
                      <a:pt x="467" y="401"/>
                    </a:cubicBezTo>
                    <a:lnTo>
                      <a:pt x="567" y="301"/>
                    </a:lnTo>
                    <a:lnTo>
                      <a:pt x="567" y="301"/>
                    </a:lnTo>
                    <a:lnTo>
                      <a:pt x="467" y="334"/>
                    </a:lnTo>
                    <a:cubicBezTo>
                      <a:pt x="434" y="334"/>
                      <a:pt x="400" y="334"/>
                      <a:pt x="367" y="301"/>
                    </a:cubicBezTo>
                    <a:cubicBezTo>
                      <a:pt x="367" y="271"/>
                      <a:pt x="367" y="242"/>
                      <a:pt x="367" y="21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54" name="Google Shape;224;p15"/>
              <p:cNvSpPr/>
              <p:nvPr/>
            </p:nvSpPr>
            <p:spPr>
              <a:xfrm>
                <a:off x="5966420" y="2057851"/>
                <a:ext cx="1276" cy="1239"/>
              </a:xfrm>
              <a:custGeom>
                <a:avLst/>
                <a:gdLst/>
                <a:ahLst/>
                <a:cxnLst/>
                <a:rect l="l" t="t" r="r" b="b"/>
                <a:pathLst>
                  <a:path w="35" h="34" extrusionOk="0">
                    <a:moveTo>
                      <a:pt x="34" y="0"/>
                    </a:moveTo>
                    <a:lnTo>
                      <a:pt x="1" y="34"/>
                    </a:lnTo>
                    <a:lnTo>
                      <a:pt x="34" y="34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55" name="Google Shape;225;p15"/>
              <p:cNvSpPr/>
              <p:nvPr/>
            </p:nvSpPr>
            <p:spPr>
              <a:xfrm>
                <a:off x="5965218" y="2044476"/>
                <a:ext cx="3681" cy="6123"/>
              </a:xfrm>
              <a:custGeom>
                <a:avLst/>
                <a:gdLst/>
                <a:ahLst/>
                <a:cxnLst/>
                <a:rect l="l" t="t" r="r" b="b"/>
                <a:pathLst>
                  <a:path w="101" h="168" extrusionOk="0">
                    <a:moveTo>
                      <a:pt x="0" y="0"/>
                    </a:moveTo>
                    <a:lnTo>
                      <a:pt x="67" y="34"/>
                    </a:lnTo>
                    <a:cubicBezTo>
                      <a:pt x="67" y="34"/>
                      <a:pt x="67" y="0"/>
                      <a:pt x="100" y="0"/>
                    </a:cubicBezTo>
                    <a:close/>
                    <a:moveTo>
                      <a:pt x="67" y="34"/>
                    </a:moveTo>
                    <a:lnTo>
                      <a:pt x="67" y="67"/>
                    </a:lnTo>
                    <a:lnTo>
                      <a:pt x="100" y="167"/>
                    </a:lnTo>
                    <a:lnTo>
                      <a:pt x="100" y="134"/>
                    </a:lnTo>
                    <a:lnTo>
                      <a:pt x="67" y="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56" name="Google Shape;226;p15"/>
              <p:cNvSpPr/>
              <p:nvPr/>
            </p:nvSpPr>
            <p:spPr>
              <a:xfrm>
                <a:off x="6123247" y="2240190"/>
                <a:ext cx="1276" cy="1276"/>
              </a:xfrm>
              <a:custGeom>
                <a:avLst/>
                <a:gdLst/>
                <a:ahLst/>
                <a:cxnLst/>
                <a:rect l="l" t="t" r="r" b="b"/>
                <a:pathLst>
                  <a:path w="35" h="35" extrusionOk="0">
                    <a:moveTo>
                      <a:pt x="1" y="1"/>
                    </a:moveTo>
                    <a:lnTo>
                      <a:pt x="1" y="34"/>
                    </a:lnTo>
                    <a:lnTo>
                      <a:pt x="34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57" name="Google Shape;227;p15"/>
              <p:cNvSpPr/>
              <p:nvPr/>
            </p:nvSpPr>
            <p:spPr>
              <a:xfrm>
                <a:off x="5334267" y="2720402"/>
                <a:ext cx="1239" cy="36"/>
              </a:xfrm>
              <a:custGeom>
                <a:avLst/>
                <a:gdLst/>
                <a:ahLst/>
                <a:cxnLst/>
                <a:rect l="l" t="t" r="r" b="b"/>
                <a:pathLst>
                  <a:path w="34" h="1" extrusionOk="0">
                    <a:moveTo>
                      <a:pt x="0" y="1"/>
                    </a:moveTo>
                    <a:lnTo>
                      <a:pt x="33" y="1"/>
                    </a:lnTo>
                    <a:lnTo>
                      <a:pt x="33" y="1"/>
                    </a:lnTo>
                    <a:lnTo>
                      <a:pt x="33" y="1"/>
                    </a:lnTo>
                    <a:lnTo>
                      <a:pt x="33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58" name="Google Shape;228;p15"/>
              <p:cNvSpPr/>
              <p:nvPr/>
            </p:nvSpPr>
            <p:spPr>
              <a:xfrm>
                <a:off x="5247926" y="2848072"/>
                <a:ext cx="3681" cy="3681"/>
              </a:xfrm>
              <a:custGeom>
                <a:avLst/>
                <a:gdLst/>
                <a:ahLst/>
                <a:cxnLst/>
                <a:rect l="l" t="t" r="r" b="b"/>
                <a:pathLst>
                  <a:path w="101" h="101" extrusionOk="0">
                    <a:moveTo>
                      <a:pt x="67" y="0"/>
                    </a:moveTo>
                    <a:lnTo>
                      <a:pt x="1" y="100"/>
                    </a:lnTo>
                    <a:lnTo>
                      <a:pt x="34" y="100"/>
                    </a:lnTo>
                    <a:lnTo>
                      <a:pt x="101" y="67"/>
                    </a:lnTo>
                    <a:lnTo>
                      <a:pt x="101" y="34"/>
                    </a:lnTo>
                    <a:lnTo>
                      <a:pt x="101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59" name="Google Shape;229;p15"/>
              <p:cNvSpPr/>
              <p:nvPr/>
            </p:nvSpPr>
            <p:spPr>
              <a:xfrm>
                <a:off x="5461900" y="2861447"/>
                <a:ext cx="2478" cy="1239"/>
              </a:xfrm>
              <a:custGeom>
                <a:avLst/>
                <a:gdLst/>
                <a:ahLst/>
                <a:cxnLst/>
                <a:rect l="l" t="t" r="r" b="b"/>
                <a:pathLst>
                  <a:path w="68" h="34" extrusionOk="0">
                    <a:moveTo>
                      <a:pt x="1" y="0"/>
                    </a:moveTo>
                    <a:lnTo>
                      <a:pt x="1" y="34"/>
                    </a:lnTo>
                    <a:lnTo>
                      <a:pt x="67" y="34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60" name="Google Shape;230;p15"/>
              <p:cNvSpPr/>
              <p:nvPr/>
            </p:nvSpPr>
            <p:spPr>
              <a:xfrm>
                <a:off x="4781091" y="2277875"/>
                <a:ext cx="356250" cy="573863"/>
              </a:xfrm>
              <a:custGeom>
                <a:avLst/>
                <a:gdLst/>
                <a:ahLst/>
                <a:cxnLst/>
                <a:rect l="l" t="t" r="r" b="b"/>
                <a:pathLst>
                  <a:path w="9775" h="15746" extrusionOk="0">
                    <a:moveTo>
                      <a:pt x="4070" y="1"/>
                    </a:moveTo>
                    <a:lnTo>
                      <a:pt x="4003" y="168"/>
                    </a:lnTo>
                    <a:lnTo>
                      <a:pt x="4003" y="201"/>
                    </a:lnTo>
                    <a:lnTo>
                      <a:pt x="3970" y="234"/>
                    </a:lnTo>
                    <a:cubicBezTo>
                      <a:pt x="3937" y="234"/>
                      <a:pt x="3937" y="234"/>
                      <a:pt x="3903" y="268"/>
                    </a:cubicBezTo>
                    <a:lnTo>
                      <a:pt x="3670" y="268"/>
                    </a:lnTo>
                    <a:lnTo>
                      <a:pt x="3103" y="101"/>
                    </a:lnTo>
                    <a:lnTo>
                      <a:pt x="2702" y="101"/>
                    </a:lnTo>
                    <a:lnTo>
                      <a:pt x="2369" y="268"/>
                    </a:lnTo>
                    <a:lnTo>
                      <a:pt x="2169" y="401"/>
                    </a:lnTo>
                    <a:lnTo>
                      <a:pt x="2002" y="468"/>
                    </a:lnTo>
                    <a:lnTo>
                      <a:pt x="1768" y="901"/>
                    </a:lnTo>
                    <a:cubicBezTo>
                      <a:pt x="1768" y="901"/>
                      <a:pt x="1768" y="935"/>
                      <a:pt x="1768" y="935"/>
                    </a:cubicBezTo>
                    <a:lnTo>
                      <a:pt x="1635" y="1002"/>
                    </a:lnTo>
                    <a:lnTo>
                      <a:pt x="1568" y="1002"/>
                    </a:lnTo>
                    <a:cubicBezTo>
                      <a:pt x="1568" y="1018"/>
                      <a:pt x="1560" y="1027"/>
                      <a:pt x="1547" y="1027"/>
                    </a:cubicBezTo>
                    <a:cubicBezTo>
                      <a:pt x="1535" y="1027"/>
                      <a:pt x="1518" y="1018"/>
                      <a:pt x="1502" y="1002"/>
                    </a:cubicBezTo>
                    <a:lnTo>
                      <a:pt x="1101" y="1402"/>
                    </a:lnTo>
                    <a:lnTo>
                      <a:pt x="1068" y="1435"/>
                    </a:lnTo>
                    <a:lnTo>
                      <a:pt x="1068" y="1502"/>
                    </a:lnTo>
                    <a:lnTo>
                      <a:pt x="1068" y="1669"/>
                    </a:lnTo>
                    <a:lnTo>
                      <a:pt x="1068" y="1802"/>
                    </a:lnTo>
                    <a:lnTo>
                      <a:pt x="1201" y="1869"/>
                    </a:lnTo>
                    <a:lnTo>
                      <a:pt x="1368" y="1969"/>
                    </a:lnTo>
                    <a:lnTo>
                      <a:pt x="1435" y="2069"/>
                    </a:lnTo>
                    <a:lnTo>
                      <a:pt x="1468" y="2202"/>
                    </a:lnTo>
                    <a:cubicBezTo>
                      <a:pt x="1468" y="2202"/>
                      <a:pt x="1468" y="2236"/>
                      <a:pt x="1468" y="2269"/>
                    </a:cubicBezTo>
                    <a:lnTo>
                      <a:pt x="1435" y="2469"/>
                    </a:lnTo>
                    <a:lnTo>
                      <a:pt x="1468" y="2536"/>
                    </a:lnTo>
                    <a:cubicBezTo>
                      <a:pt x="1502" y="2536"/>
                      <a:pt x="1502" y="2569"/>
                      <a:pt x="1502" y="2603"/>
                    </a:cubicBezTo>
                    <a:lnTo>
                      <a:pt x="1502" y="2769"/>
                    </a:lnTo>
                    <a:lnTo>
                      <a:pt x="1502" y="2870"/>
                    </a:lnTo>
                    <a:lnTo>
                      <a:pt x="1602" y="3070"/>
                    </a:lnTo>
                    <a:cubicBezTo>
                      <a:pt x="1635" y="3070"/>
                      <a:pt x="1635" y="3103"/>
                      <a:pt x="1602" y="3136"/>
                    </a:cubicBezTo>
                    <a:lnTo>
                      <a:pt x="1602" y="3170"/>
                    </a:lnTo>
                    <a:lnTo>
                      <a:pt x="1602" y="3270"/>
                    </a:lnTo>
                    <a:lnTo>
                      <a:pt x="1635" y="3303"/>
                    </a:lnTo>
                    <a:lnTo>
                      <a:pt x="1635" y="3337"/>
                    </a:lnTo>
                    <a:lnTo>
                      <a:pt x="1635" y="3370"/>
                    </a:lnTo>
                    <a:cubicBezTo>
                      <a:pt x="1635" y="3370"/>
                      <a:pt x="1635" y="3403"/>
                      <a:pt x="1635" y="3403"/>
                    </a:cubicBezTo>
                    <a:lnTo>
                      <a:pt x="1635" y="3437"/>
                    </a:lnTo>
                    <a:cubicBezTo>
                      <a:pt x="1635" y="3470"/>
                      <a:pt x="1635" y="3503"/>
                      <a:pt x="1602" y="3503"/>
                    </a:cubicBezTo>
                    <a:lnTo>
                      <a:pt x="1568" y="3570"/>
                    </a:lnTo>
                    <a:lnTo>
                      <a:pt x="1568" y="3603"/>
                    </a:lnTo>
                    <a:cubicBezTo>
                      <a:pt x="1535" y="3603"/>
                      <a:pt x="1535" y="3603"/>
                      <a:pt x="1502" y="3637"/>
                    </a:cubicBezTo>
                    <a:lnTo>
                      <a:pt x="1335" y="3703"/>
                    </a:lnTo>
                    <a:lnTo>
                      <a:pt x="1068" y="3770"/>
                    </a:lnTo>
                    <a:lnTo>
                      <a:pt x="935" y="3770"/>
                    </a:lnTo>
                    <a:lnTo>
                      <a:pt x="801" y="3737"/>
                    </a:lnTo>
                    <a:lnTo>
                      <a:pt x="601" y="3737"/>
                    </a:lnTo>
                    <a:lnTo>
                      <a:pt x="668" y="3837"/>
                    </a:lnTo>
                    <a:cubicBezTo>
                      <a:pt x="668" y="3837"/>
                      <a:pt x="668" y="3870"/>
                      <a:pt x="668" y="3870"/>
                    </a:cubicBezTo>
                    <a:lnTo>
                      <a:pt x="668" y="3970"/>
                    </a:lnTo>
                    <a:lnTo>
                      <a:pt x="634" y="4070"/>
                    </a:lnTo>
                    <a:lnTo>
                      <a:pt x="634" y="4237"/>
                    </a:lnTo>
                    <a:lnTo>
                      <a:pt x="634" y="4304"/>
                    </a:lnTo>
                    <a:lnTo>
                      <a:pt x="901" y="4904"/>
                    </a:lnTo>
                    <a:lnTo>
                      <a:pt x="1001" y="5038"/>
                    </a:lnTo>
                    <a:lnTo>
                      <a:pt x="1001" y="5071"/>
                    </a:lnTo>
                    <a:lnTo>
                      <a:pt x="1001" y="5105"/>
                    </a:lnTo>
                    <a:cubicBezTo>
                      <a:pt x="1001" y="5138"/>
                      <a:pt x="1001" y="5138"/>
                      <a:pt x="1001" y="5138"/>
                    </a:cubicBezTo>
                    <a:lnTo>
                      <a:pt x="1001" y="5171"/>
                    </a:lnTo>
                    <a:cubicBezTo>
                      <a:pt x="1001" y="5205"/>
                      <a:pt x="1001" y="5238"/>
                      <a:pt x="968" y="5271"/>
                    </a:cubicBezTo>
                    <a:lnTo>
                      <a:pt x="901" y="5305"/>
                    </a:lnTo>
                    <a:lnTo>
                      <a:pt x="868" y="5305"/>
                    </a:lnTo>
                    <a:lnTo>
                      <a:pt x="701" y="5338"/>
                    </a:lnTo>
                    <a:lnTo>
                      <a:pt x="568" y="5405"/>
                    </a:lnTo>
                    <a:lnTo>
                      <a:pt x="334" y="5538"/>
                    </a:lnTo>
                    <a:lnTo>
                      <a:pt x="267" y="5572"/>
                    </a:lnTo>
                    <a:lnTo>
                      <a:pt x="167" y="5572"/>
                    </a:lnTo>
                    <a:lnTo>
                      <a:pt x="101" y="5538"/>
                    </a:lnTo>
                    <a:lnTo>
                      <a:pt x="67" y="5538"/>
                    </a:lnTo>
                    <a:lnTo>
                      <a:pt x="67" y="5605"/>
                    </a:lnTo>
                    <a:lnTo>
                      <a:pt x="167" y="5705"/>
                    </a:lnTo>
                    <a:lnTo>
                      <a:pt x="201" y="5772"/>
                    </a:lnTo>
                    <a:cubicBezTo>
                      <a:pt x="234" y="5772"/>
                      <a:pt x="234" y="5805"/>
                      <a:pt x="234" y="5805"/>
                    </a:cubicBezTo>
                    <a:lnTo>
                      <a:pt x="267" y="5972"/>
                    </a:lnTo>
                    <a:lnTo>
                      <a:pt x="267" y="6105"/>
                    </a:lnTo>
                    <a:lnTo>
                      <a:pt x="334" y="6405"/>
                    </a:lnTo>
                    <a:lnTo>
                      <a:pt x="401" y="6672"/>
                    </a:lnTo>
                    <a:lnTo>
                      <a:pt x="534" y="6939"/>
                    </a:lnTo>
                    <a:cubicBezTo>
                      <a:pt x="534" y="6939"/>
                      <a:pt x="534" y="6973"/>
                      <a:pt x="534" y="6973"/>
                    </a:cubicBezTo>
                    <a:lnTo>
                      <a:pt x="534" y="7039"/>
                    </a:lnTo>
                    <a:cubicBezTo>
                      <a:pt x="501" y="7039"/>
                      <a:pt x="501" y="7073"/>
                      <a:pt x="501" y="7073"/>
                    </a:cubicBezTo>
                    <a:lnTo>
                      <a:pt x="434" y="7139"/>
                    </a:lnTo>
                    <a:lnTo>
                      <a:pt x="401" y="7206"/>
                    </a:lnTo>
                    <a:lnTo>
                      <a:pt x="334" y="7406"/>
                    </a:lnTo>
                    <a:lnTo>
                      <a:pt x="334" y="7440"/>
                    </a:lnTo>
                    <a:lnTo>
                      <a:pt x="301" y="7540"/>
                    </a:lnTo>
                    <a:lnTo>
                      <a:pt x="401" y="7673"/>
                    </a:lnTo>
                    <a:cubicBezTo>
                      <a:pt x="401" y="7706"/>
                      <a:pt x="401" y="7706"/>
                      <a:pt x="401" y="7706"/>
                    </a:cubicBezTo>
                    <a:lnTo>
                      <a:pt x="434" y="7873"/>
                    </a:lnTo>
                    <a:lnTo>
                      <a:pt x="534" y="7973"/>
                    </a:lnTo>
                    <a:lnTo>
                      <a:pt x="734" y="8440"/>
                    </a:lnTo>
                    <a:lnTo>
                      <a:pt x="768" y="8540"/>
                    </a:lnTo>
                    <a:lnTo>
                      <a:pt x="935" y="8540"/>
                    </a:lnTo>
                    <a:lnTo>
                      <a:pt x="1001" y="8574"/>
                    </a:lnTo>
                    <a:cubicBezTo>
                      <a:pt x="1068" y="8607"/>
                      <a:pt x="1068" y="8640"/>
                      <a:pt x="1068" y="8707"/>
                    </a:cubicBezTo>
                    <a:lnTo>
                      <a:pt x="1035" y="8740"/>
                    </a:lnTo>
                    <a:lnTo>
                      <a:pt x="1035" y="8774"/>
                    </a:lnTo>
                    <a:lnTo>
                      <a:pt x="935" y="8907"/>
                    </a:lnTo>
                    <a:lnTo>
                      <a:pt x="935" y="8974"/>
                    </a:lnTo>
                    <a:lnTo>
                      <a:pt x="935" y="9041"/>
                    </a:lnTo>
                    <a:cubicBezTo>
                      <a:pt x="935" y="9041"/>
                      <a:pt x="935" y="9041"/>
                      <a:pt x="935" y="9074"/>
                    </a:cubicBezTo>
                    <a:lnTo>
                      <a:pt x="901" y="9174"/>
                    </a:lnTo>
                    <a:lnTo>
                      <a:pt x="935" y="9207"/>
                    </a:lnTo>
                    <a:cubicBezTo>
                      <a:pt x="935" y="9207"/>
                      <a:pt x="935" y="9241"/>
                      <a:pt x="935" y="9241"/>
                    </a:cubicBezTo>
                    <a:lnTo>
                      <a:pt x="968" y="9408"/>
                    </a:lnTo>
                    <a:lnTo>
                      <a:pt x="968" y="9541"/>
                    </a:lnTo>
                    <a:cubicBezTo>
                      <a:pt x="968" y="9541"/>
                      <a:pt x="968" y="9574"/>
                      <a:pt x="968" y="9608"/>
                    </a:cubicBezTo>
                    <a:lnTo>
                      <a:pt x="868" y="9775"/>
                    </a:lnTo>
                    <a:lnTo>
                      <a:pt x="901" y="9808"/>
                    </a:lnTo>
                    <a:cubicBezTo>
                      <a:pt x="935" y="9808"/>
                      <a:pt x="935" y="9841"/>
                      <a:pt x="935" y="9841"/>
                    </a:cubicBezTo>
                    <a:lnTo>
                      <a:pt x="968" y="10008"/>
                    </a:lnTo>
                    <a:cubicBezTo>
                      <a:pt x="968" y="10008"/>
                      <a:pt x="968" y="10041"/>
                      <a:pt x="968" y="10041"/>
                    </a:cubicBezTo>
                    <a:lnTo>
                      <a:pt x="968" y="10242"/>
                    </a:lnTo>
                    <a:lnTo>
                      <a:pt x="901" y="10542"/>
                    </a:lnTo>
                    <a:lnTo>
                      <a:pt x="834" y="11109"/>
                    </a:lnTo>
                    <a:cubicBezTo>
                      <a:pt x="834" y="11109"/>
                      <a:pt x="834" y="11142"/>
                      <a:pt x="834" y="11142"/>
                    </a:cubicBezTo>
                    <a:lnTo>
                      <a:pt x="801" y="11209"/>
                    </a:lnTo>
                    <a:lnTo>
                      <a:pt x="634" y="11542"/>
                    </a:lnTo>
                    <a:lnTo>
                      <a:pt x="634" y="11576"/>
                    </a:lnTo>
                    <a:lnTo>
                      <a:pt x="568" y="11709"/>
                    </a:lnTo>
                    <a:cubicBezTo>
                      <a:pt x="568" y="11709"/>
                      <a:pt x="568" y="11743"/>
                      <a:pt x="568" y="11743"/>
                    </a:cubicBezTo>
                    <a:lnTo>
                      <a:pt x="534" y="11776"/>
                    </a:lnTo>
                    <a:lnTo>
                      <a:pt x="468" y="11776"/>
                    </a:lnTo>
                    <a:lnTo>
                      <a:pt x="468" y="11876"/>
                    </a:lnTo>
                    <a:lnTo>
                      <a:pt x="601" y="12410"/>
                    </a:lnTo>
                    <a:cubicBezTo>
                      <a:pt x="601" y="12410"/>
                      <a:pt x="601" y="12410"/>
                      <a:pt x="601" y="12443"/>
                    </a:cubicBezTo>
                    <a:lnTo>
                      <a:pt x="601" y="12577"/>
                    </a:lnTo>
                    <a:lnTo>
                      <a:pt x="601" y="12610"/>
                    </a:lnTo>
                    <a:lnTo>
                      <a:pt x="434" y="12877"/>
                    </a:lnTo>
                    <a:lnTo>
                      <a:pt x="401" y="13010"/>
                    </a:lnTo>
                    <a:lnTo>
                      <a:pt x="401" y="13144"/>
                    </a:lnTo>
                    <a:lnTo>
                      <a:pt x="367" y="13244"/>
                    </a:lnTo>
                    <a:lnTo>
                      <a:pt x="301" y="13344"/>
                    </a:lnTo>
                    <a:cubicBezTo>
                      <a:pt x="301" y="13344"/>
                      <a:pt x="301" y="13377"/>
                      <a:pt x="267" y="13377"/>
                    </a:cubicBezTo>
                    <a:lnTo>
                      <a:pt x="167" y="13444"/>
                    </a:lnTo>
                    <a:lnTo>
                      <a:pt x="167" y="13477"/>
                    </a:lnTo>
                    <a:lnTo>
                      <a:pt x="134" y="13577"/>
                    </a:lnTo>
                    <a:lnTo>
                      <a:pt x="67" y="13711"/>
                    </a:lnTo>
                    <a:lnTo>
                      <a:pt x="67" y="13811"/>
                    </a:lnTo>
                    <a:lnTo>
                      <a:pt x="34" y="14078"/>
                    </a:lnTo>
                    <a:lnTo>
                      <a:pt x="1" y="14211"/>
                    </a:lnTo>
                    <a:lnTo>
                      <a:pt x="1" y="14378"/>
                    </a:lnTo>
                    <a:lnTo>
                      <a:pt x="1" y="14511"/>
                    </a:lnTo>
                    <a:lnTo>
                      <a:pt x="267" y="14945"/>
                    </a:lnTo>
                    <a:cubicBezTo>
                      <a:pt x="267" y="14978"/>
                      <a:pt x="267" y="14978"/>
                      <a:pt x="267" y="14978"/>
                    </a:cubicBezTo>
                    <a:lnTo>
                      <a:pt x="301" y="15012"/>
                    </a:lnTo>
                    <a:cubicBezTo>
                      <a:pt x="301" y="15045"/>
                      <a:pt x="301" y="15078"/>
                      <a:pt x="301" y="15078"/>
                    </a:cubicBezTo>
                    <a:lnTo>
                      <a:pt x="234" y="15178"/>
                    </a:lnTo>
                    <a:lnTo>
                      <a:pt x="301" y="15145"/>
                    </a:lnTo>
                    <a:lnTo>
                      <a:pt x="534" y="15145"/>
                    </a:lnTo>
                    <a:cubicBezTo>
                      <a:pt x="601" y="15145"/>
                      <a:pt x="634" y="15178"/>
                      <a:pt x="634" y="15245"/>
                    </a:cubicBezTo>
                    <a:lnTo>
                      <a:pt x="668" y="15245"/>
                    </a:lnTo>
                    <a:lnTo>
                      <a:pt x="668" y="15278"/>
                    </a:lnTo>
                    <a:lnTo>
                      <a:pt x="734" y="15312"/>
                    </a:lnTo>
                    <a:cubicBezTo>
                      <a:pt x="734" y="15312"/>
                      <a:pt x="734" y="15345"/>
                      <a:pt x="734" y="15379"/>
                    </a:cubicBezTo>
                    <a:lnTo>
                      <a:pt x="734" y="15445"/>
                    </a:lnTo>
                    <a:cubicBezTo>
                      <a:pt x="768" y="15412"/>
                      <a:pt x="768" y="15412"/>
                      <a:pt x="768" y="15412"/>
                    </a:cubicBezTo>
                    <a:lnTo>
                      <a:pt x="868" y="15345"/>
                    </a:lnTo>
                    <a:lnTo>
                      <a:pt x="968" y="15345"/>
                    </a:lnTo>
                    <a:lnTo>
                      <a:pt x="1035" y="15379"/>
                    </a:lnTo>
                    <a:cubicBezTo>
                      <a:pt x="1068" y="15412"/>
                      <a:pt x="1101" y="15412"/>
                      <a:pt x="1101" y="15445"/>
                    </a:cubicBezTo>
                    <a:lnTo>
                      <a:pt x="1135" y="15512"/>
                    </a:lnTo>
                    <a:cubicBezTo>
                      <a:pt x="1135" y="15512"/>
                      <a:pt x="1135" y="15545"/>
                      <a:pt x="1135" y="15545"/>
                    </a:cubicBezTo>
                    <a:lnTo>
                      <a:pt x="1135" y="15679"/>
                    </a:lnTo>
                    <a:lnTo>
                      <a:pt x="1201" y="15745"/>
                    </a:lnTo>
                    <a:lnTo>
                      <a:pt x="1368" y="15745"/>
                    </a:lnTo>
                    <a:lnTo>
                      <a:pt x="1668" y="15712"/>
                    </a:lnTo>
                    <a:lnTo>
                      <a:pt x="1735" y="15645"/>
                    </a:lnTo>
                    <a:lnTo>
                      <a:pt x="1768" y="15579"/>
                    </a:lnTo>
                    <a:lnTo>
                      <a:pt x="1768" y="15512"/>
                    </a:lnTo>
                    <a:lnTo>
                      <a:pt x="1768" y="15479"/>
                    </a:lnTo>
                    <a:lnTo>
                      <a:pt x="1802" y="15445"/>
                    </a:lnTo>
                    <a:cubicBezTo>
                      <a:pt x="1802" y="15445"/>
                      <a:pt x="1802" y="15412"/>
                      <a:pt x="1802" y="15412"/>
                    </a:cubicBezTo>
                    <a:lnTo>
                      <a:pt x="1969" y="15245"/>
                    </a:lnTo>
                    <a:lnTo>
                      <a:pt x="2002" y="15245"/>
                    </a:lnTo>
                    <a:lnTo>
                      <a:pt x="2069" y="15212"/>
                    </a:lnTo>
                    <a:lnTo>
                      <a:pt x="2102" y="15212"/>
                    </a:lnTo>
                    <a:lnTo>
                      <a:pt x="2302" y="15178"/>
                    </a:lnTo>
                    <a:lnTo>
                      <a:pt x="2336" y="15178"/>
                    </a:lnTo>
                    <a:lnTo>
                      <a:pt x="2502" y="15212"/>
                    </a:lnTo>
                    <a:lnTo>
                      <a:pt x="2536" y="15212"/>
                    </a:lnTo>
                    <a:lnTo>
                      <a:pt x="2769" y="15278"/>
                    </a:lnTo>
                    <a:lnTo>
                      <a:pt x="2869" y="15278"/>
                    </a:lnTo>
                    <a:cubicBezTo>
                      <a:pt x="2869" y="15262"/>
                      <a:pt x="2878" y="15253"/>
                      <a:pt x="2886" y="15253"/>
                    </a:cubicBezTo>
                    <a:cubicBezTo>
                      <a:pt x="2894" y="15253"/>
                      <a:pt x="2903" y="15262"/>
                      <a:pt x="2903" y="15278"/>
                    </a:cubicBezTo>
                    <a:lnTo>
                      <a:pt x="2936" y="15278"/>
                    </a:lnTo>
                    <a:lnTo>
                      <a:pt x="3136" y="15178"/>
                    </a:lnTo>
                    <a:lnTo>
                      <a:pt x="3236" y="15112"/>
                    </a:lnTo>
                    <a:cubicBezTo>
                      <a:pt x="3270" y="15112"/>
                      <a:pt x="3270" y="15078"/>
                      <a:pt x="3303" y="15078"/>
                    </a:cubicBezTo>
                    <a:lnTo>
                      <a:pt x="3570" y="15045"/>
                    </a:lnTo>
                    <a:lnTo>
                      <a:pt x="3636" y="14978"/>
                    </a:lnTo>
                    <a:lnTo>
                      <a:pt x="3770" y="14945"/>
                    </a:lnTo>
                    <a:lnTo>
                      <a:pt x="3903" y="14945"/>
                    </a:lnTo>
                    <a:cubicBezTo>
                      <a:pt x="3937" y="14945"/>
                      <a:pt x="3970" y="14978"/>
                      <a:pt x="4003" y="15012"/>
                    </a:cubicBezTo>
                    <a:lnTo>
                      <a:pt x="4103" y="15245"/>
                    </a:lnTo>
                    <a:lnTo>
                      <a:pt x="4204" y="15345"/>
                    </a:lnTo>
                    <a:lnTo>
                      <a:pt x="4204" y="15312"/>
                    </a:lnTo>
                    <a:lnTo>
                      <a:pt x="4204" y="15278"/>
                    </a:lnTo>
                    <a:lnTo>
                      <a:pt x="4204" y="15145"/>
                    </a:lnTo>
                    <a:lnTo>
                      <a:pt x="4037" y="14511"/>
                    </a:lnTo>
                    <a:lnTo>
                      <a:pt x="4037" y="14411"/>
                    </a:lnTo>
                    <a:lnTo>
                      <a:pt x="4003" y="14378"/>
                    </a:lnTo>
                    <a:lnTo>
                      <a:pt x="3803" y="14144"/>
                    </a:lnTo>
                    <a:cubicBezTo>
                      <a:pt x="3803" y="14144"/>
                      <a:pt x="3803" y="14144"/>
                      <a:pt x="3803" y="14111"/>
                    </a:cubicBezTo>
                    <a:lnTo>
                      <a:pt x="3737" y="13911"/>
                    </a:lnTo>
                    <a:lnTo>
                      <a:pt x="3536" y="13577"/>
                    </a:lnTo>
                    <a:cubicBezTo>
                      <a:pt x="3536" y="13544"/>
                      <a:pt x="3536" y="13511"/>
                      <a:pt x="3536" y="13477"/>
                    </a:cubicBezTo>
                    <a:lnTo>
                      <a:pt x="3570" y="13444"/>
                    </a:lnTo>
                    <a:lnTo>
                      <a:pt x="3603" y="13344"/>
                    </a:lnTo>
                    <a:lnTo>
                      <a:pt x="3703" y="12877"/>
                    </a:lnTo>
                    <a:lnTo>
                      <a:pt x="3703" y="12376"/>
                    </a:lnTo>
                    <a:cubicBezTo>
                      <a:pt x="3703" y="12343"/>
                      <a:pt x="3703" y="12343"/>
                      <a:pt x="3703" y="12310"/>
                    </a:cubicBezTo>
                    <a:lnTo>
                      <a:pt x="3770" y="12210"/>
                    </a:lnTo>
                    <a:cubicBezTo>
                      <a:pt x="3803" y="12176"/>
                      <a:pt x="3803" y="12176"/>
                      <a:pt x="3837" y="12176"/>
                    </a:cubicBezTo>
                    <a:lnTo>
                      <a:pt x="3903" y="12143"/>
                    </a:lnTo>
                    <a:lnTo>
                      <a:pt x="4037" y="12143"/>
                    </a:lnTo>
                    <a:lnTo>
                      <a:pt x="4037" y="12110"/>
                    </a:lnTo>
                    <a:lnTo>
                      <a:pt x="4037" y="12043"/>
                    </a:lnTo>
                    <a:cubicBezTo>
                      <a:pt x="4037" y="12043"/>
                      <a:pt x="4037" y="12043"/>
                      <a:pt x="4037" y="12009"/>
                    </a:cubicBezTo>
                    <a:lnTo>
                      <a:pt x="4137" y="11609"/>
                    </a:lnTo>
                    <a:cubicBezTo>
                      <a:pt x="4137" y="11576"/>
                      <a:pt x="4137" y="11542"/>
                      <a:pt x="4170" y="11542"/>
                    </a:cubicBezTo>
                    <a:lnTo>
                      <a:pt x="4237" y="11476"/>
                    </a:lnTo>
                    <a:lnTo>
                      <a:pt x="4270" y="11476"/>
                    </a:lnTo>
                    <a:lnTo>
                      <a:pt x="4270" y="11442"/>
                    </a:lnTo>
                    <a:lnTo>
                      <a:pt x="4137" y="11342"/>
                    </a:lnTo>
                    <a:lnTo>
                      <a:pt x="4137" y="11309"/>
                    </a:lnTo>
                    <a:lnTo>
                      <a:pt x="4103" y="11209"/>
                    </a:lnTo>
                    <a:lnTo>
                      <a:pt x="4070" y="11009"/>
                    </a:lnTo>
                    <a:lnTo>
                      <a:pt x="4070" y="10909"/>
                    </a:lnTo>
                    <a:cubicBezTo>
                      <a:pt x="4070" y="10909"/>
                      <a:pt x="4070" y="10909"/>
                      <a:pt x="4070" y="10875"/>
                    </a:cubicBezTo>
                    <a:lnTo>
                      <a:pt x="4103" y="10775"/>
                    </a:lnTo>
                    <a:lnTo>
                      <a:pt x="3970" y="10642"/>
                    </a:lnTo>
                    <a:cubicBezTo>
                      <a:pt x="3970" y="10608"/>
                      <a:pt x="3970" y="10608"/>
                      <a:pt x="3970" y="10575"/>
                    </a:cubicBezTo>
                    <a:lnTo>
                      <a:pt x="3870" y="10375"/>
                    </a:lnTo>
                    <a:cubicBezTo>
                      <a:pt x="3837" y="10375"/>
                      <a:pt x="3837" y="10342"/>
                      <a:pt x="3870" y="10342"/>
                    </a:cubicBezTo>
                    <a:lnTo>
                      <a:pt x="3937" y="10108"/>
                    </a:lnTo>
                    <a:lnTo>
                      <a:pt x="3937" y="10008"/>
                    </a:lnTo>
                    <a:lnTo>
                      <a:pt x="3903" y="9875"/>
                    </a:lnTo>
                    <a:cubicBezTo>
                      <a:pt x="3903" y="9875"/>
                      <a:pt x="3903" y="9875"/>
                      <a:pt x="3903" y="9841"/>
                    </a:cubicBezTo>
                    <a:lnTo>
                      <a:pt x="3903" y="9741"/>
                    </a:lnTo>
                    <a:cubicBezTo>
                      <a:pt x="3903" y="9741"/>
                      <a:pt x="3903" y="9708"/>
                      <a:pt x="3903" y="9708"/>
                    </a:cubicBezTo>
                    <a:lnTo>
                      <a:pt x="3903" y="9608"/>
                    </a:lnTo>
                    <a:lnTo>
                      <a:pt x="3903" y="9474"/>
                    </a:lnTo>
                    <a:lnTo>
                      <a:pt x="3903" y="9408"/>
                    </a:lnTo>
                    <a:lnTo>
                      <a:pt x="3837" y="9274"/>
                    </a:lnTo>
                    <a:lnTo>
                      <a:pt x="3837" y="9174"/>
                    </a:lnTo>
                    <a:lnTo>
                      <a:pt x="3837" y="8474"/>
                    </a:lnTo>
                    <a:lnTo>
                      <a:pt x="3837" y="8307"/>
                    </a:lnTo>
                    <a:lnTo>
                      <a:pt x="3903" y="8140"/>
                    </a:lnTo>
                    <a:lnTo>
                      <a:pt x="4003" y="8007"/>
                    </a:lnTo>
                    <a:lnTo>
                      <a:pt x="4170" y="7740"/>
                    </a:lnTo>
                    <a:lnTo>
                      <a:pt x="4204" y="7640"/>
                    </a:lnTo>
                    <a:lnTo>
                      <a:pt x="4204" y="7506"/>
                    </a:lnTo>
                    <a:lnTo>
                      <a:pt x="4137" y="7440"/>
                    </a:lnTo>
                    <a:cubicBezTo>
                      <a:pt x="4137" y="7440"/>
                      <a:pt x="4103" y="7406"/>
                      <a:pt x="4103" y="7373"/>
                    </a:cubicBezTo>
                    <a:lnTo>
                      <a:pt x="4103" y="7039"/>
                    </a:lnTo>
                    <a:lnTo>
                      <a:pt x="4103" y="6973"/>
                    </a:lnTo>
                    <a:lnTo>
                      <a:pt x="4037" y="6806"/>
                    </a:lnTo>
                    <a:cubicBezTo>
                      <a:pt x="4037" y="6806"/>
                      <a:pt x="4037" y="6772"/>
                      <a:pt x="4037" y="6772"/>
                    </a:cubicBezTo>
                    <a:lnTo>
                      <a:pt x="4037" y="6706"/>
                    </a:lnTo>
                    <a:lnTo>
                      <a:pt x="4037" y="6472"/>
                    </a:lnTo>
                    <a:lnTo>
                      <a:pt x="4070" y="6339"/>
                    </a:lnTo>
                    <a:lnTo>
                      <a:pt x="4003" y="6239"/>
                    </a:lnTo>
                    <a:cubicBezTo>
                      <a:pt x="4003" y="6205"/>
                      <a:pt x="4003" y="6205"/>
                      <a:pt x="4003" y="6172"/>
                    </a:cubicBezTo>
                    <a:lnTo>
                      <a:pt x="4070" y="5972"/>
                    </a:lnTo>
                    <a:lnTo>
                      <a:pt x="4070" y="5872"/>
                    </a:lnTo>
                    <a:cubicBezTo>
                      <a:pt x="4070" y="5838"/>
                      <a:pt x="4070" y="5838"/>
                      <a:pt x="4070" y="5838"/>
                    </a:cubicBezTo>
                    <a:lnTo>
                      <a:pt x="4070" y="5772"/>
                    </a:lnTo>
                    <a:cubicBezTo>
                      <a:pt x="4037" y="5738"/>
                      <a:pt x="4037" y="5738"/>
                      <a:pt x="4003" y="5705"/>
                    </a:cubicBezTo>
                    <a:lnTo>
                      <a:pt x="3970" y="5572"/>
                    </a:lnTo>
                    <a:lnTo>
                      <a:pt x="3870" y="5505"/>
                    </a:lnTo>
                    <a:lnTo>
                      <a:pt x="3703" y="5471"/>
                    </a:lnTo>
                    <a:lnTo>
                      <a:pt x="3670" y="5471"/>
                    </a:lnTo>
                    <a:lnTo>
                      <a:pt x="3570" y="5405"/>
                    </a:lnTo>
                    <a:lnTo>
                      <a:pt x="3470" y="5338"/>
                    </a:lnTo>
                    <a:cubicBezTo>
                      <a:pt x="3470" y="5305"/>
                      <a:pt x="3470" y="5238"/>
                      <a:pt x="3470" y="5205"/>
                    </a:cubicBezTo>
                    <a:lnTo>
                      <a:pt x="3536" y="5171"/>
                    </a:lnTo>
                    <a:lnTo>
                      <a:pt x="3536" y="5138"/>
                    </a:lnTo>
                    <a:lnTo>
                      <a:pt x="3470" y="4938"/>
                    </a:lnTo>
                    <a:lnTo>
                      <a:pt x="3403" y="4904"/>
                    </a:lnTo>
                    <a:cubicBezTo>
                      <a:pt x="3403" y="4904"/>
                      <a:pt x="3370" y="4904"/>
                      <a:pt x="3370" y="4871"/>
                    </a:cubicBezTo>
                    <a:lnTo>
                      <a:pt x="3370" y="4838"/>
                    </a:lnTo>
                    <a:lnTo>
                      <a:pt x="3336" y="4771"/>
                    </a:lnTo>
                    <a:cubicBezTo>
                      <a:pt x="3336" y="4771"/>
                      <a:pt x="3336" y="4738"/>
                      <a:pt x="3336" y="4738"/>
                    </a:cubicBezTo>
                    <a:lnTo>
                      <a:pt x="3336" y="4671"/>
                    </a:lnTo>
                    <a:lnTo>
                      <a:pt x="3303" y="4637"/>
                    </a:lnTo>
                    <a:lnTo>
                      <a:pt x="3236" y="4571"/>
                    </a:lnTo>
                    <a:cubicBezTo>
                      <a:pt x="3236" y="4537"/>
                      <a:pt x="3236" y="4504"/>
                      <a:pt x="3236" y="4471"/>
                    </a:cubicBezTo>
                    <a:cubicBezTo>
                      <a:pt x="3236" y="4437"/>
                      <a:pt x="3270" y="4437"/>
                      <a:pt x="3303" y="4404"/>
                    </a:cubicBezTo>
                    <a:lnTo>
                      <a:pt x="3403" y="4371"/>
                    </a:lnTo>
                    <a:lnTo>
                      <a:pt x="3636" y="4204"/>
                    </a:lnTo>
                    <a:lnTo>
                      <a:pt x="4671" y="3570"/>
                    </a:lnTo>
                    <a:lnTo>
                      <a:pt x="4771" y="3470"/>
                    </a:lnTo>
                    <a:lnTo>
                      <a:pt x="4771" y="3403"/>
                    </a:lnTo>
                    <a:cubicBezTo>
                      <a:pt x="4771" y="3403"/>
                      <a:pt x="4771" y="3370"/>
                      <a:pt x="4771" y="3370"/>
                    </a:cubicBezTo>
                    <a:lnTo>
                      <a:pt x="4804" y="3303"/>
                    </a:lnTo>
                    <a:cubicBezTo>
                      <a:pt x="4804" y="3303"/>
                      <a:pt x="4837" y="3270"/>
                      <a:pt x="4871" y="3270"/>
                    </a:cubicBezTo>
                    <a:lnTo>
                      <a:pt x="5104" y="3236"/>
                    </a:lnTo>
                    <a:lnTo>
                      <a:pt x="5304" y="3103"/>
                    </a:lnTo>
                    <a:lnTo>
                      <a:pt x="5504" y="3103"/>
                    </a:lnTo>
                    <a:lnTo>
                      <a:pt x="5638" y="3036"/>
                    </a:lnTo>
                    <a:lnTo>
                      <a:pt x="5805" y="3036"/>
                    </a:lnTo>
                    <a:lnTo>
                      <a:pt x="5938" y="3103"/>
                    </a:lnTo>
                    <a:lnTo>
                      <a:pt x="5971" y="3136"/>
                    </a:lnTo>
                    <a:lnTo>
                      <a:pt x="6038" y="3170"/>
                    </a:lnTo>
                    <a:lnTo>
                      <a:pt x="6138" y="3170"/>
                    </a:lnTo>
                    <a:lnTo>
                      <a:pt x="6639" y="3236"/>
                    </a:lnTo>
                    <a:lnTo>
                      <a:pt x="6672" y="3236"/>
                    </a:lnTo>
                    <a:lnTo>
                      <a:pt x="6705" y="3270"/>
                    </a:lnTo>
                    <a:lnTo>
                      <a:pt x="6739" y="3270"/>
                    </a:lnTo>
                    <a:lnTo>
                      <a:pt x="6805" y="3337"/>
                    </a:lnTo>
                    <a:lnTo>
                      <a:pt x="6805" y="3370"/>
                    </a:lnTo>
                    <a:cubicBezTo>
                      <a:pt x="6805" y="3370"/>
                      <a:pt x="6839" y="3403"/>
                      <a:pt x="6839" y="3437"/>
                    </a:cubicBezTo>
                    <a:lnTo>
                      <a:pt x="6972" y="3703"/>
                    </a:lnTo>
                    <a:cubicBezTo>
                      <a:pt x="7006" y="3737"/>
                      <a:pt x="7006" y="3770"/>
                      <a:pt x="6972" y="3804"/>
                    </a:cubicBezTo>
                    <a:cubicBezTo>
                      <a:pt x="6939" y="3804"/>
                      <a:pt x="6905" y="3837"/>
                      <a:pt x="6872" y="3837"/>
                    </a:cubicBezTo>
                    <a:cubicBezTo>
                      <a:pt x="6872" y="3870"/>
                      <a:pt x="6839" y="3870"/>
                      <a:pt x="6839" y="3904"/>
                    </a:cubicBezTo>
                    <a:lnTo>
                      <a:pt x="6805" y="3904"/>
                    </a:lnTo>
                    <a:lnTo>
                      <a:pt x="6839" y="4004"/>
                    </a:lnTo>
                    <a:lnTo>
                      <a:pt x="6872" y="4004"/>
                    </a:lnTo>
                    <a:cubicBezTo>
                      <a:pt x="6905" y="4004"/>
                      <a:pt x="6939" y="4037"/>
                      <a:pt x="6939" y="4037"/>
                    </a:cubicBezTo>
                    <a:lnTo>
                      <a:pt x="6972" y="4137"/>
                    </a:lnTo>
                    <a:lnTo>
                      <a:pt x="7039" y="4137"/>
                    </a:lnTo>
                    <a:lnTo>
                      <a:pt x="7206" y="4070"/>
                    </a:lnTo>
                    <a:lnTo>
                      <a:pt x="7372" y="4037"/>
                    </a:lnTo>
                    <a:lnTo>
                      <a:pt x="7706" y="4037"/>
                    </a:lnTo>
                    <a:lnTo>
                      <a:pt x="7773" y="4070"/>
                    </a:lnTo>
                    <a:lnTo>
                      <a:pt x="8073" y="4271"/>
                    </a:lnTo>
                    <a:lnTo>
                      <a:pt x="8407" y="4571"/>
                    </a:lnTo>
                    <a:lnTo>
                      <a:pt x="8640" y="4671"/>
                    </a:lnTo>
                    <a:lnTo>
                      <a:pt x="8773" y="4604"/>
                    </a:lnTo>
                    <a:lnTo>
                      <a:pt x="9074" y="4404"/>
                    </a:lnTo>
                    <a:lnTo>
                      <a:pt x="9674" y="3770"/>
                    </a:lnTo>
                    <a:lnTo>
                      <a:pt x="9741" y="3703"/>
                    </a:lnTo>
                    <a:lnTo>
                      <a:pt x="9774" y="3570"/>
                    </a:lnTo>
                    <a:lnTo>
                      <a:pt x="9774" y="3403"/>
                    </a:lnTo>
                    <a:lnTo>
                      <a:pt x="9707" y="3236"/>
                    </a:lnTo>
                    <a:lnTo>
                      <a:pt x="9641" y="3170"/>
                    </a:lnTo>
                    <a:lnTo>
                      <a:pt x="9607" y="3103"/>
                    </a:lnTo>
                    <a:lnTo>
                      <a:pt x="9174" y="2903"/>
                    </a:lnTo>
                    <a:lnTo>
                      <a:pt x="9040" y="2836"/>
                    </a:lnTo>
                    <a:lnTo>
                      <a:pt x="9007" y="2836"/>
                    </a:lnTo>
                    <a:lnTo>
                      <a:pt x="8907" y="2736"/>
                    </a:lnTo>
                    <a:lnTo>
                      <a:pt x="8773" y="2603"/>
                    </a:lnTo>
                    <a:lnTo>
                      <a:pt x="8707" y="2536"/>
                    </a:lnTo>
                    <a:lnTo>
                      <a:pt x="8540" y="2336"/>
                    </a:lnTo>
                    <a:lnTo>
                      <a:pt x="8507" y="2302"/>
                    </a:lnTo>
                    <a:lnTo>
                      <a:pt x="8473" y="2302"/>
                    </a:lnTo>
                    <a:lnTo>
                      <a:pt x="8407" y="2236"/>
                    </a:lnTo>
                    <a:lnTo>
                      <a:pt x="8173" y="2136"/>
                    </a:lnTo>
                    <a:lnTo>
                      <a:pt x="7973" y="2069"/>
                    </a:lnTo>
                    <a:lnTo>
                      <a:pt x="5771" y="1635"/>
                    </a:lnTo>
                    <a:lnTo>
                      <a:pt x="5738" y="1635"/>
                    </a:lnTo>
                    <a:lnTo>
                      <a:pt x="5571" y="1535"/>
                    </a:lnTo>
                    <a:lnTo>
                      <a:pt x="5538" y="1535"/>
                    </a:lnTo>
                    <a:lnTo>
                      <a:pt x="4971" y="1068"/>
                    </a:lnTo>
                    <a:lnTo>
                      <a:pt x="4804" y="901"/>
                    </a:lnTo>
                    <a:lnTo>
                      <a:pt x="4671" y="735"/>
                    </a:lnTo>
                    <a:lnTo>
                      <a:pt x="4204" y="68"/>
                    </a:lnTo>
                    <a:lnTo>
                      <a:pt x="4170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61" name="Google Shape;231;p15"/>
              <p:cNvSpPr/>
              <p:nvPr/>
            </p:nvSpPr>
            <p:spPr>
              <a:xfrm>
                <a:off x="4940359" y="2872381"/>
                <a:ext cx="10970" cy="76644"/>
              </a:xfrm>
              <a:custGeom>
                <a:avLst/>
                <a:gdLst/>
                <a:ahLst/>
                <a:cxnLst/>
                <a:rect l="l" t="t" r="r" b="b"/>
                <a:pathLst>
                  <a:path w="301" h="2103" extrusionOk="0">
                    <a:moveTo>
                      <a:pt x="67" y="1"/>
                    </a:moveTo>
                    <a:lnTo>
                      <a:pt x="67" y="134"/>
                    </a:lnTo>
                    <a:lnTo>
                      <a:pt x="0" y="668"/>
                    </a:lnTo>
                    <a:lnTo>
                      <a:pt x="67" y="1101"/>
                    </a:lnTo>
                    <a:lnTo>
                      <a:pt x="67" y="1335"/>
                    </a:lnTo>
                    <a:cubicBezTo>
                      <a:pt x="67" y="1368"/>
                      <a:pt x="67" y="1368"/>
                      <a:pt x="67" y="1368"/>
                    </a:cubicBezTo>
                    <a:lnTo>
                      <a:pt x="67" y="1435"/>
                    </a:lnTo>
                    <a:lnTo>
                      <a:pt x="0" y="1535"/>
                    </a:lnTo>
                    <a:lnTo>
                      <a:pt x="67" y="1668"/>
                    </a:lnTo>
                    <a:cubicBezTo>
                      <a:pt x="67" y="1668"/>
                      <a:pt x="67" y="1668"/>
                      <a:pt x="67" y="1702"/>
                    </a:cubicBezTo>
                    <a:lnTo>
                      <a:pt x="67" y="1735"/>
                    </a:lnTo>
                    <a:lnTo>
                      <a:pt x="100" y="1735"/>
                    </a:lnTo>
                    <a:cubicBezTo>
                      <a:pt x="134" y="1735"/>
                      <a:pt x="134" y="1768"/>
                      <a:pt x="134" y="1802"/>
                    </a:cubicBezTo>
                    <a:lnTo>
                      <a:pt x="134" y="1835"/>
                    </a:lnTo>
                    <a:cubicBezTo>
                      <a:pt x="167" y="1869"/>
                      <a:pt x="167" y="1869"/>
                      <a:pt x="134" y="1902"/>
                    </a:cubicBezTo>
                    <a:lnTo>
                      <a:pt x="134" y="2102"/>
                    </a:lnTo>
                    <a:lnTo>
                      <a:pt x="200" y="1768"/>
                    </a:lnTo>
                    <a:lnTo>
                      <a:pt x="200" y="1435"/>
                    </a:lnTo>
                    <a:cubicBezTo>
                      <a:pt x="167" y="1435"/>
                      <a:pt x="167" y="1435"/>
                      <a:pt x="200" y="1402"/>
                    </a:cubicBezTo>
                    <a:lnTo>
                      <a:pt x="267" y="1168"/>
                    </a:lnTo>
                    <a:lnTo>
                      <a:pt x="301" y="1001"/>
                    </a:lnTo>
                    <a:lnTo>
                      <a:pt x="301" y="868"/>
                    </a:lnTo>
                    <a:lnTo>
                      <a:pt x="301" y="668"/>
                    </a:lnTo>
                    <a:lnTo>
                      <a:pt x="267" y="501"/>
                    </a:lnTo>
                    <a:lnTo>
                      <a:pt x="167" y="267"/>
                    </a:lnTo>
                    <a:lnTo>
                      <a:pt x="134" y="134"/>
                    </a:lnTo>
                    <a:lnTo>
                      <a:pt x="67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62" name="Google Shape;232;p15"/>
              <p:cNvSpPr/>
              <p:nvPr/>
            </p:nvSpPr>
            <p:spPr>
              <a:xfrm>
                <a:off x="5679518" y="1575198"/>
                <a:ext cx="7325" cy="8528"/>
              </a:xfrm>
              <a:custGeom>
                <a:avLst/>
                <a:gdLst/>
                <a:ahLst/>
                <a:cxnLst/>
                <a:rect l="l" t="t" r="r" b="b"/>
                <a:pathLst>
                  <a:path w="201" h="234" extrusionOk="0">
                    <a:moveTo>
                      <a:pt x="101" y="0"/>
                    </a:moveTo>
                    <a:lnTo>
                      <a:pt x="67" y="34"/>
                    </a:lnTo>
                    <a:lnTo>
                      <a:pt x="0" y="201"/>
                    </a:lnTo>
                    <a:lnTo>
                      <a:pt x="34" y="234"/>
                    </a:lnTo>
                    <a:lnTo>
                      <a:pt x="67" y="201"/>
                    </a:lnTo>
                    <a:cubicBezTo>
                      <a:pt x="67" y="167"/>
                      <a:pt x="67" y="167"/>
                      <a:pt x="67" y="167"/>
                    </a:cubicBezTo>
                    <a:lnTo>
                      <a:pt x="201" y="67"/>
                    </a:lnTo>
                    <a:lnTo>
                      <a:pt x="167" y="34"/>
                    </a:lnTo>
                    <a:lnTo>
                      <a:pt x="101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63" name="Google Shape;233;p15"/>
              <p:cNvSpPr/>
              <p:nvPr/>
            </p:nvSpPr>
            <p:spPr>
              <a:xfrm>
                <a:off x="5689249" y="1436594"/>
                <a:ext cx="29192" cy="41365"/>
              </a:xfrm>
              <a:custGeom>
                <a:avLst/>
                <a:gdLst/>
                <a:ahLst/>
                <a:cxnLst/>
                <a:rect l="l" t="t" r="r" b="b"/>
                <a:pathLst>
                  <a:path w="801" h="1135" extrusionOk="0">
                    <a:moveTo>
                      <a:pt x="34" y="1"/>
                    </a:moveTo>
                    <a:lnTo>
                      <a:pt x="0" y="67"/>
                    </a:lnTo>
                    <a:lnTo>
                      <a:pt x="0" y="101"/>
                    </a:lnTo>
                    <a:lnTo>
                      <a:pt x="34" y="167"/>
                    </a:lnTo>
                    <a:lnTo>
                      <a:pt x="267" y="368"/>
                    </a:lnTo>
                    <a:lnTo>
                      <a:pt x="334" y="401"/>
                    </a:lnTo>
                    <a:cubicBezTo>
                      <a:pt x="367" y="401"/>
                      <a:pt x="367" y="434"/>
                      <a:pt x="401" y="468"/>
                    </a:cubicBezTo>
                    <a:lnTo>
                      <a:pt x="401" y="501"/>
                    </a:lnTo>
                    <a:cubicBezTo>
                      <a:pt x="401" y="501"/>
                      <a:pt x="401" y="501"/>
                      <a:pt x="401" y="534"/>
                    </a:cubicBezTo>
                    <a:lnTo>
                      <a:pt x="401" y="668"/>
                    </a:lnTo>
                    <a:cubicBezTo>
                      <a:pt x="401" y="668"/>
                      <a:pt x="401" y="701"/>
                      <a:pt x="401" y="735"/>
                    </a:cubicBezTo>
                    <a:lnTo>
                      <a:pt x="367" y="768"/>
                    </a:lnTo>
                    <a:lnTo>
                      <a:pt x="367" y="935"/>
                    </a:lnTo>
                    <a:lnTo>
                      <a:pt x="401" y="935"/>
                    </a:lnTo>
                    <a:lnTo>
                      <a:pt x="567" y="1001"/>
                    </a:lnTo>
                    <a:lnTo>
                      <a:pt x="667" y="1035"/>
                    </a:lnTo>
                    <a:cubicBezTo>
                      <a:pt x="701" y="1035"/>
                      <a:pt x="701" y="1068"/>
                      <a:pt x="701" y="1101"/>
                    </a:cubicBezTo>
                    <a:lnTo>
                      <a:pt x="701" y="1135"/>
                    </a:lnTo>
                    <a:lnTo>
                      <a:pt x="801" y="1068"/>
                    </a:lnTo>
                    <a:lnTo>
                      <a:pt x="734" y="901"/>
                    </a:lnTo>
                    <a:cubicBezTo>
                      <a:pt x="734" y="901"/>
                      <a:pt x="734" y="868"/>
                      <a:pt x="734" y="868"/>
                    </a:cubicBezTo>
                    <a:lnTo>
                      <a:pt x="667" y="868"/>
                    </a:lnTo>
                    <a:cubicBezTo>
                      <a:pt x="634" y="835"/>
                      <a:pt x="601" y="801"/>
                      <a:pt x="601" y="801"/>
                    </a:cubicBezTo>
                    <a:lnTo>
                      <a:pt x="567" y="701"/>
                    </a:lnTo>
                    <a:lnTo>
                      <a:pt x="467" y="601"/>
                    </a:lnTo>
                    <a:cubicBezTo>
                      <a:pt x="467" y="601"/>
                      <a:pt x="467" y="568"/>
                      <a:pt x="434" y="568"/>
                    </a:cubicBezTo>
                    <a:lnTo>
                      <a:pt x="434" y="501"/>
                    </a:lnTo>
                    <a:cubicBezTo>
                      <a:pt x="434" y="501"/>
                      <a:pt x="434" y="468"/>
                      <a:pt x="434" y="468"/>
                    </a:cubicBezTo>
                    <a:lnTo>
                      <a:pt x="434" y="401"/>
                    </a:lnTo>
                    <a:lnTo>
                      <a:pt x="434" y="368"/>
                    </a:lnTo>
                    <a:lnTo>
                      <a:pt x="301" y="134"/>
                    </a:lnTo>
                    <a:lnTo>
                      <a:pt x="234" y="67"/>
                    </a:lnTo>
                    <a:lnTo>
                      <a:pt x="134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64" name="Google Shape;234;p15"/>
              <p:cNvSpPr/>
              <p:nvPr/>
            </p:nvSpPr>
            <p:spPr>
              <a:xfrm>
                <a:off x="5681960" y="1637192"/>
                <a:ext cx="6086" cy="4920"/>
              </a:xfrm>
              <a:custGeom>
                <a:avLst/>
                <a:gdLst/>
                <a:ahLst/>
                <a:cxnLst/>
                <a:rect l="l" t="t" r="r" b="b"/>
                <a:pathLst>
                  <a:path w="167" h="135" extrusionOk="0">
                    <a:moveTo>
                      <a:pt x="34" y="1"/>
                    </a:moveTo>
                    <a:lnTo>
                      <a:pt x="0" y="34"/>
                    </a:lnTo>
                    <a:lnTo>
                      <a:pt x="0" y="67"/>
                    </a:lnTo>
                    <a:lnTo>
                      <a:pt x="67" y="134"/>
                    </a:lnTo>
                    <a:lnTo>
                      <a:pt x="134" y="134"/>
                    </a:lnTo>
                    <a:lnTo>
                      <a:pt x="167" y="101"/>
                    </a:lnTo>
                    <a:lnTo>
                      <a:pt x="167" y="34"/>
                    </a:lnTo>
                    <a:lnTo>
                      <a:pt x="134" y="34"/>
                    </a:lnTo>
                    <a:lnTo>
                      <a:pt x="34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65" name="Google Shape;235;p15"/>
              <p:cNvSpPr/>
              <p:nvPr/>
            </p:nvSpPr>
            <p:spPr>
              <a:xfrm>
                <a:off x="5888608" y="1418371"/>
                <a:ext cx="9767" cy="9767"/>
              </a:xfrm>
              <a:custGeom>
                <a:avLst/>
                <a:gdLst/>
                <a:ahLst/>
                <a:cxnLst/>
                <a:rect l="l" t="t" r="r" b="b"/>
                <a:pathLst>
                  <a:path w="268" h="268" extrusionOk="0">
                    <a:moveTo>
                      <a:pt x="1" y="0"/>
                    </a:moveTo>
                    <a:lnTo>
                      <a:pt x="68" y="167"/>
                    </a:lnTo>
                    <a:lnTo>
                      <a:pt x="201" y="267"/>
                    </a:lnTo>
                    <a:lnTo>
                      <a:pt x="268" y="234"/>
                    </a:lnTo>
                    <a:lnTo>
                      <a:pt x="201" y="167"/>
                    </a:lnTo>
                    <a:lnTo>
                      <a:pt x="134" y="67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66" name="Google Shape;236;p15"/>
              <p:cNvSpPr/>
              <p:nvPr/>
            </p:nvSpPr>
            <p:spPr>
              <a:xfrm>
                <a:off x="5876472" y="1404995"/>
                <a:ext cx="1239" cy="1239"/>
              </a:xfrm>
              <a:custGeom>
                <a:avLst/>
                <a:gdLst/>
                <a:ahLst/>
                <a:cxnLst/>
                <a:rect l="l" t="t" r="r" b="b"/>
                <a:pathLst>
                  <a:path w="34" h="34" extrusionOk="0">
                    <a:moveTo>
                      <a:pt x="0" y="34"/>
                    </a:moveTo>
                    <a:lnTo>
                      <a:pt x="34" y="0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67" name="Google Shape;237;p15"/>
              <p:cNvSpPr/>
              <p:nvPr/>
            </p:nvSpPr>
            <p:spPr>
              <a:xfrm>
                <a:off x="5876472" y="1312605"/>
                <a:ext cx="31634" cy="76607"/>
              </a:xfrm>
              <a:custGeom>
                <a:avLst/>
                <a:gdLst/>
                <a:ahLst/>
                <a:cxnLst/>
                <a:rect l="l" t="t" r="r" b="b"/>
                <a:pathLst>
                  <a:path w="868" h="2102" extrusionOk="0">
                    <a:moveTo>
                      <a:pt x="334" y="0"/>
                    </a:moveTo>
                    <a:lnTo>
                      <a:pt x="334" y="134"/>
                    </a:lnTo>
                    <a:lnTo>
                      <a:pt x="334" y="200"/>
                    </a:lnTo>
                    <a:cubicBezTo>
                      <a:pt x="334" y="234"/>
                      <a:pt x="334" y="234"/>
                      <a:pt x="334" y="267"/>
                    </a:cubicBezTo>
                    <a:lnTo>
                      <a:pt x="167" y="467"/>
                    </a:lnTo>
                    <a:lnTo>
                      <a:pt x="134" y="534"/>
                    </a:lnTo>
                    <a:lnTo>
                      <a:pt x="134" y="701"/>
                    </a:lnTo>
                    <a:lnTo>
                      <a:pt x="200" y="868"/>
                    </a:lnTo>
                    <a:cubicBezTo>
                      <a:pt x="200" y="868"/>
                      <a:pt x="200" y="901"/>
                      <a:pt x="200" y="901"/>
                    </a:cubicBezTo>
                    <a:lnTo>
                      <a:pt x="167" y="1001"/>
                    </a:lnTo>
                    <a:lnTo>
                      <a:pt x="467" y="1101"/>
                    </a:lnTo>
                    <a:cubicBezTo>
                      <a:pt x="467" y="1101"/>
                      <a:pt x="501" y="1101"/>
                      <a:pt x="501" y="1134"/>
                    </a:cubicBezTo>
                    <a:lnTo>
                      <a:pt x="567" y="1201"/>
                    </a:lnTo>
                    <a:cubicBezTo>
                      <a:pt x="567" y="1234"/>
                      <a:pt x="567" y="1301"/>
                      <a:pt x="534" y="1335"/>
                    </a:cubicBezTo>
                    <a:lnTo>
                      <a:pt x="367" y="1468"/>
                    </a:lnTo>
                    <a:lnTo>
                      <a:pt x="234" y="1802"/>
                    </a:lnTo>
                    <a:cubicBezTo>
                      <a:pt x="234" y="1835"/>
                      <a:pt x="200" y="1835"/>
                      <a:pt x="200" y="1835"/>
                    </a:cubicBezTo>
                    <a:lnTo>
                      <a:pt x="67" y="1902"/>
                    </a:lnTo>
                    <a:lnTo>
                      <a:pt x="34" y="1968"/>
                    </a:lnTo>
                    <a:lnTo>
                      <a:pt x="0" y="2035"/>
                    </a:lnTo>
                    <a:lnTo>
                      <a:pt x="167" y="2035"/>
                    </a:lnTo>
                    <a:lnTo>
                      <a:pt x="301" y="2102"/>
                    </a:lnTo>
                    <a:lnTo>
                      <a:pt x="401" y="2035"/>
                    </a:lnTo>
                    <a:lnTo>
                      <a:pt x="434" y="2002"/>
                    </a:lnTo>
                    <a:lnTo>
                      <a:pt x="434" y="1535"/>
                    </a:lnTo>
                    <a:cubicBezTo>
                      <a:pt x="434" y="1501"/>
                      <a:pt x="434" y="1468"/>
                      <a:pt x="467" y="1468"/>
                    </a:cubicBezTo>
                    <a:lnTo>
                      <a:pt x="701" y="1234"/>
                    </a:lnTo>
                    <a:lnTo>
                      <a:pt x="868" y="1001"/>
                    </a:lnTo>
                    <a:lnTo>
                      <a:pt x="834" y="968"/>
                    </a:lnTo>
                    <a:lnTo>
                      <a:pt x="701" y="868"/>
                    </a:lnTo>
                    <a:cubicBezTo>
                      <a:pt x="701" y="868"/>
                      <a:pt x="667" y="834"/>
                      <a:pt x="667" y="834"/>
                    </a:cubicBezTo>
                    <a:lnTo>
                      <a:pt x="634" y="667"/>
                    </a:lnTo>
                    <a:cubicBezTo>
                      <a:pt x="634" y="667"/>
                      <a:pt x="634" y="634"/>
                      <a:pt x="634" y="634"/>
                    </a:cubicBezTo>
                    <a:lnTo>
                      <a:pt x="667" y="434"/>
                    </a:lnTo>
                    <a:lnTo>
                      <a:pt x="701" y="367"/>
                    </a:lnTo>
                    <a:lnTo>
                      <a:pt x="701" y="300"/>
                    </a:lnTo>
                    <a:lnTo>
                      <a:pt x="701" y="200"/>
                    </a:lnTo>
                    <a:lnTo>
                      <a:pt x="634" y="200"/>
                    </a:lnTo>
                    <a:cubicBezTo>
                      <a:pt x="601" y="200"/>
                      <a:pt x="567" y="167"/>
                      <a:pt x="567" y="167"/>
                    </a:cubicBezTo>
                    <a:lnTo>
                      <a:pt x="534" y="100"/>
                    </a:lnTo>
                    <a:cubicBezTo>
                      <a:pt x="534" y="100"/>
                      <a:pt x="534" y="67"/>
                      <a:pt x="534" y="67"/>
                    </a:cubicBezTo>
                    <a:lnTo>
                      <a:pt x="534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68" name="Google Shape;238;p15"/>
              <p:cNvSpPr/>
              <p:nvPr/>
            </p:nvSpPr>
            <p:spPr>
              <a:xfrm>
                <a:off x="6096496" y="1637192"/>
                <a:ext cx="3717" cy="7325"/>
              </a:xfrm>
              <a:custGeom>
                <a:avLst/>
                <a:gdLst/>
                <a:ahLst/>
                <a:cxnLst/>
                <a:rect l="l" t="t" r="r" b="b"/>
                <a:pathLst>
                  <a:path w="102" h="201" extrusionOk="0">
                    <a:moveTo>
                      <a:pt x="68" y="1"/>
                    </a:moveTo>
                    <a:lnTo>
                      <a:pt x="1" y="134"/>
                    </a:lnTo>
                    <a:lnTo>
                      <a:pt x="34" y="201"/>
                    </a:lnTo>
                    <a:lnTo>
                      <a:pt x="101" y="67"/>
                    </a:lnTo>
                    <a:lnTo>
                      <a:pt x="68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69" name="Google Shape;239;p15"/>
              <p:cNvSpPr/>
              <p:nvPr/>
            </p:nvSpPr>
            <p:spPr>
              <a:xfrm>
                <a:off x="6040588" y="1656655"/>
                <a:ext cx="2478" cy="1239"/>
              </a:xfrm>
              <a:custGeom>
                <a:avLst/>
                <a:gdLst/>
                <a:ahLst/>
                <a:cxnLst/>
                <a:rect l="l" t="t" r="r" b="b"/>
                <a:pathLst>
                  <a:path w="68" h="34" extrusionOk="0">
                    <a:moveTo>
                      <a:pt x="1" y="0"/>
                    </a:moveTo>
                    <a:lnTo>
                      <a:pt x="1" y="34"/>
                    </a:lnTo>
                    <a:lnTo>
                      <a:pt x="67" y="34"/>
                    </a:lnTo>
                    <a:lnTo>
                      <a:pt x="67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70" name="Google Shape;240;p15"/>
              <p:cNvSpPr/>
              <p:nvPr/>
            </p:nvSpPr>
            <p:spPr>
              <a:xfrm>
                <a:off x="5970065" y="1868187"/>
                <a:ext cx="7325" cy="9767"/>
              </a:xfrm>
              <a:custGeom>
                <a:avLst/>
                <a:gdLst/>
                <a:ahLst/>
                <a:cxnLst/>
                <a:rect l="l" t="t" r="r" b="b"/>
                <a:pathLst>
                  <a:path w="201" h="268" extrusionOk="0">
                    <a:moveTo>
                      <a:pt x="68" y="0"/>
                    </a:moveTo>
                    <a:lnTo>
                      <a:pt x="34" y="34"/>
                    </a:lnTo>
                    <a:lnTo>
                      <a:pt x="34" y="67"/>
                    </a:lnTo>
                    <a:lnTo>
                      <a:pt x="1" y="101"/>
                    </a:lnTo>
                    <a:lnTo>
                      <a:pt x="1" y="134"/>
                    </a:lnTo>
                    <a:lnTo>
                      <a:pt x="68" y="267"/>
                    </a:lnTo>
                    <a:lnTo>
                      <a:pt x="134" y="267"/>
                    </a:lnTo>
                    <a:lnTo>
                      <a:pt x="168" y="234"/>
                    </a:lnTo>
                    <a:lnTo>
                      <a:pt x="201" y="201"/>
                    </a:lnTo>
                    <a:lnTo>
                      <a:pt x="201" y="134"/>
                    </a:lnTo>
                    <a:lnTo>
                      <a:pt x="168" y="67"/>
                    </a:lnTo>
                    <a:lnTo>
                      <a:pt x="68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71" name="Google Shape;241;p15"/>
              <p:cNvSpPr/>
              <p:nvPr/>
            </p:nvSpPr>
            <p:spPr>
              <a:xfrm>
                <a:off x="5951842" y="2091892"/>
                <a:ext cx="13412" cy="17056"/>
              </a:xfrm>
              <a:custGeom>
                <a:avLst/>
                <a:gdLst/>
                <a:ahLst/>
                <a:cxnLst/>
                <a:rect l="l" t="t" r="r" b="b"/>
                <a:pathLst>
                  <a:path w="368" h="468" extrusionOk="0">
                    <a:moveTo>
                      <a:pt x="134" y="0"/>
                    </a:moveTo>
                    <a:lnTo>
                      <a:pt x="134" y="134"/>
                    </a:lnTo>
                    <a:cubicBezTo>
                      <a:pt x="134" y="167"/>
                      <a:pt x="134" y="167"/>
                      <a:pt x="134" y="167"/>
                    </a:cubicBezTo>
                    <a:lnTo>
                      <a:pt x="0" y="400"/>
                    </a:lnTo>
                    <a:lnTo>
                      <a:pt x="0" y="467"/>
                    </a:lnTo>
                    <a:lnTo>
                      <a:pt x="367" y="467"/>
                    </a:lnTo>
                    <a:cubicBezTo>
                      <a:pt x="367" y="467"/>
                      <a:pt x="367" y="434"/>
                      <a:pt x="367" y="400"/>
                    </a:cubicBezTo>
                    <a:lnTo>
                      <a:pt x="367" y="367"/>
                    </a:lnTo>
                    <a:lnTo>
                      <a:pt x="367" y="300"/>
                    </a:lnTo>
                    <a:lnTo>
                      <a:pt x="334" y="267"/>
                    </a:lnTo>
                    <a:lnTo>
                      <a:pt x="167" y="67"/>
                    </a:lnTo>
                    <a:cubicBezTo>
                      <a:pt x="167" y="34"/>
                      <a:pt x="167" y="34"/>
                      <a:pt x="167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72" name="Google Shape;242;p15"/>
              <p:cNvSpPr/>
              <p:nvPr/>
            </p:nvSpPr>
            <p:spPr>
              <a:xfrm>
                <a:off x="5943314" y="2038389"/>
                <a:ext cx="19498" cy="31634"/>
              </a:xfrm>
              <a:custGeom>
                <a:avLst/>
                <a:gdLst/>
                <a:ahLst/>
                <a:cxnLst/>
                <a:rect l="l" t="t" r="r" b="b"/>
                <a:pathLst>
                  <a:path w="535" h="868" extrusionOk="0">
                    <a:moveTo>
                      <a:pt x="168" y="0"/>
                    </a:moveTo>
                    <a:lnTo>
                      <a:pt x="68" y="67"/>
                    </a:lnTo>
                    <a:lnTo>
                      <a:pt x="101" y="201"/>
                    </a:lnTo>
                    <a:lnTo>
                      <a:pt x="101" y="267"/>
                    </a:lnTo>
                    <a:cubicBezTo>
                      <a:pt x="101" y="301"/>
                      <a:pt x="101" y="334"/>
                      <a:pt x="68" y="334"/>
                    </a:cubicBezTo>
                    <a:lnTo>
                      <a:pt x="34" y="367"/>
                    </a:lnTo>
                    <a:lnTo>
                      <a:pt x="34" y="467"/>
                    </a:lnTo>
                    <a:cubicBezTo>
                      <a:pt x="34" y="467"/>
                      <a:pt x="34" y="467"/>
                      <a:pt x="34" y="501"/>
                    </a:cubicBezTo>
                    <a:lnTo>
                      <a:pt x="34" y="534"/>
                    </a:lnTo>
                    <a:lnTo>
                      <a:pt x="1" y="568"/>
                    </a:lnTo>
                    <a:lnTo>
                      <a:pt x="68" y="601"/>
                    </a:lnTo>
                    <a:cubicBezTo>
                      <a:pt x="68" y="634"/>
                      <a:pt x="68" y="634"/>
                      <a:pt x="101" y="668"/>
                    </a:cubicBezTo>
                    <a:lnTo>
                      <a:pt x="101" y="701"/>
                    </a:lnTo>
                    <a:cubicBezTo>
                      <a:pt x="101" y="734"/>
                      <a:pt x="101" y="734"/>
                      <a:pt x="101" y="734"/>
                    </a:cubicBezTo>
                    <a:lnTo>
                      <a:pt x="101" y="801"/>
                    </a:lnTo>
                    <a:cubicBezTo>
                      <a:pt x="101" y="834"/>
                      <a:pt x="101" y="868"/>
                      <a:pt x="68" y="868"/>
                    </a:cubicBezTo>
                    <a:lnTo>
                      <a:pt x="201" y="868"/>
                    </a:lnTo>
                    <a:lnTo>
                      <a:pt x="301" y="834"/>
                    </a:lnTo>
                    <a:lnTo>
                      <a:pt x="368" y="768"/>
                    </a:lnTo>
                    <a:cubicBezTo>
                      <a:pt x="401" y="734"/>
                      <a:pt x="401" y="734"/>
                      <a:pt x="435" y="734"/>
                    </a:cubicBezTo>
                    <a:lnTo>
                      <a:pt x="468" y="701"/>
                    </a:lnTo>
                    <a:lnTo>
                      <a:pt x="468" y="601"/>
                    </a:lnTo>
                    <a:cubicBezTo>
                      <a:pt x="435" y="601"/>
                      <a:pt x="435" y="601"/>
                      <a:pt x="468" y="568"/>
                    </a:cubicBezTo>
                    <a:lnTo>
                      <a:pt x="468" y="534"/>
                    </a:lnTo>
                    <a:cubicBezTo>
                      <a:pt x="468" y="501"/>
                      <a:pt x="468" y="467"/>
                      <a:pt x="501" y="434"/>
                    </a:cubicBezTo>
                    <a:lnTo>
                      <a:pt x="535" y="434"/>
                    </a:lnTo>
                    <a:lnTo>
                      <a:pt x="535" y="367"/>
                    </a:lnTo>
                    <a:lnTo>
                      <a:pt x="501" y="334"/>
                    </a:lnTo>
                    <a:lnTo>
                      <a:pt x="435" y="267"/>
                    </a:lnTo>
                    <a:cubicBezTo>
                      <a:pt x="435" y="267"/>
                      <a:pt x="435" y="234"/>
                      <a:pt x="435" y="234"/>
                    </a:cubicBezTo>
                    <a:lnTo>
                      <a:pt x="435" y="134"/>
                    </a:lnTo>
                    <a:lnTo>
                      <a:pt x="435" y="101"/>
                    </a:lnTo>
                    <a:lnTo>
                      <a:pt x="468" y="67"/>
                    </a:lnTo>
                    <a:lnTo>
                      <a:pt x="468" y="34"/>
                    </a:lnTo>
                    <a:cubicBezTo>
                      <a:pt x="468" y="0"/>
                      <a:pt x="435" y="0"/>
                      <a:pt x="435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73" name="Google Shape;243;p15"/>
              <p:cNvSpPr/>
              <p:nvPr/>
            </p:nvSpPr>
            <p:spPr>
              <a:xfrm>
                <a:off x="5971304" y="2046881"/>
                <a:ext cx="80252" cy="75441"/>
              </a:xfrm>
              <a:custGeom>
                <a:avLst/>
                <a:gdLst/>
                <a:ahLst/>
                <a:cxnLst/>
                <a:rect l="l" t="t" r="r" b="b"/>
                <a:pathLst>
                  <a:path w="2202" h="2070" extrusionOk="0">
                    <a:moveTo>
                      <a:pt x="867" y="1"/>
                    </a:moveTo>
                    <a:lnTo>
                      <a:pt x="867" y="34"/>
                    </a:lnTo>
                    <a:cubicBezTo>
                      <a:pt x="867" y="68"/>
                      <a:pt x="834" y="134"/>
                      <a:pt x="801" y="134"/>
                    </a:cubicBezTo>
                    <a:lnTo>
                      <a:pt x="734" y="134"/>
                    </a:lnTo>
                    <a:lnTo>
                      <a:pt x="734" y="268"/>
                    </a:lnTo>
                    <a:lnTo>
                      <a:pt x="701" y="335"/>
                    </a:lnTo>
                    <a:cubicBezTo>
                      <a:pt x="667" y="335"/>
                      <a:pt x="667" y="368"/>
                      <a:pt x="667" y="368"/>
                    </a:cubicBezTo>
                    <a:lnTo>
                      <a:pt x="601" y="401"/>
                    </a:lnTo>
                    <a:cubicBezTo>
                      <a:pt x="584" y="418"/>
                      <a:pt x="567" y="426"/>
                      <a:pt x="551" y="426"/>
                    </a:cubicBezTo>
                    <a:cubicBezTo>
                      <a:pt x="534" y="426"/>
                      <a:pt x="517" y="418"/>
                      <a:pt x="501" y="401"/>
                    </a:cubicBezTo>
                    <a:lnTo>
                      <a:pt x="434" y="401"/>
                    </a:lnTo>
                    <a:lnTo>
                      <a:pt x="367" y="335"/>
                    </a:lnTo>
                    <a:cubicBezTo>
                      <a:pt x="334" y="301"/>
                      <a:pt x="334" y="301"/>
                      <a:pt x="334" y="268"/>
                    </a:cubicBezTo>
                    <a:lnTo>
                      <a:pt x="334" y="234"/>
                    </a:lnTo>
                    <a:lnTo>
                      <a:pt x="200" y="101"/>
                    </a:lnTo>
                    <a:lnTo>
                      <a:pt x="167" y="101"/>
                    </a:lnTo>
                    <a:lnTo>
                      <a:pt x="134" y="134"/>
                    </a:lnTo>
                    <a:lnTo>
                      <a:pt x="134" y="168"/>
                    </a:lnTo>
                    <a:cubicBezTo>
                      <a:pt x="134" y="168"/>
                      <a:pt x="134" y="168"/>
                      <a:pt x="134" y="201"/>
                    </a:cubicBezTo>
                    <a:lnTo>
                      <a:pt x="134" y="301"/>
                    </a:lnTo>
                    <a:cubicBezTo>
                      <a:pt x="134" y="301"/>
                      <a:pt x="134" y="301"/>
                      <a:pt x="134" y="335"/>
                    </a:cubicBezTo>
                    <a:lnTo>
                      <a:pt x="100" y="435"/>
                    </a:lnTo>
                    <a:lnTo>
                      <a:pt x="67" y="468"/>
                    </a:lnTo>
                    <a:lnTo>
                      <a:pt x="34" y="535"/>
                    </a:lnTo>
                    <a:lnTo>
                      <a:pt x="0" y="535"/>
                    </a:lnTo>
                    <a:lnTo>
                      <a:pt x="34" y="635"/>
                    </a:lnTo>
                    <a:lnTo>
                      <a:pt x="67" y="635"/>
                    </a:lnTo>
                    <a:lnTo>
                      <a:pt x="200" y="735"/>
                    </a:lnTo>
                    <a:cubicBezTo>
                      <a:pt x="200" y="735"/>
                      <a:pt x="200" y="768"/>
                      <a:pt x="234" y="768"/>
                    </a:cubicBezTo>
                    <a:lnTo>
                      <a:pt x="234" y="835"/>
                    </a:lnTo>
                    <a:lnTo>
                      <a:pt x="267" y="935"/>
                    </a:lnTo>
                    <a:lnTo>
                      <a:pt x="300" y="935"/>
                    </a:lnTo>
                    <a:cubicBezTo>
                      <a:pt x="334" y="935"/>
                      <a:pt x="334" y="935"/>
                      <a:pt x="367" y="968"/>
                    </a:cubicBezTo>
                    <a:cubicBezTo>
                      <a:pt x="400" y="968"/>
                      <a:pt x="400" y="1002"/>
                      <a:pt x="400" y="1002"/>
                    </a:cubicBezTo>
                    <a:lnTo>
                      <a:pt x="501" y="1002"/>
                    </a:lnTo>
                    <a:lnTo>
                      <a:pt x="634" y="1035"/>
                    </a:lnTo>
                    <a:cubicBezTo>
                      <a:pt x="667" y="1068"/>
                      <a:pt x="701" y="1102"/>
                      <a:pt x="701" y="1135"/>
                    </a:cubicBezTo>
                    <a:lnTo>
                      <a:pt x="701" y="1302"/>
                    </a:lnTo>
                    <a:cubicBezTo>
                      <a:pt x="701" y="1302"/>
                      <a:pt x="701" y="1302"/>
                      <a:pt x="701" y="1335"/>
                    </a:cubicBezTo>
                    <a:lnTo>
                      <a:pt x="567" y="1602"/>
                    </a:lnTo>
                    <a:lnTo>
                      <a:pt x="567" y="1769"/>
                    </a:lnTo>
                    <a:lnTo>
                      <a:pt x="634" y="1869"/>
                    </a:lnTo>
                    <a:lnTo>
                      <a:pt x="834" y="1802"/>
                    </a:lnTo>
                    <a:lnTo>
                      <a:pt x="1034" y="1669"/>
                    </a:lnTo>
                    <a:lnTo>
                      <a:pt x="1168" y="1669"/>
                    </a:lnTo>
                    <a:lnTo>
                      <a:pt x="1168" y="1635"/>
                    </a:lnTo>
                    <a:cubicBezTo>
                      <a:pt x="1184" y="1619"/>
                      <a:pt x="1209" y="1610"/>
                      <a:pt x="1234" y="1610"/>
                    </a:cubicBezTo>
                    <a:cubicBezTo>
                      <a:pt x="1259" y="1610"/>
                      <a:pt x="1284" y="1619"/>
                      <a:pt x="1301" y="1635"/>
                    </a:cubicBezTo>
                    <a:lnTo>
                      <a:pt x="1368" y="1669"/>
                    </a:lnTo>
                    <a:lnTo>
                      <a:pt x="1368" y="1702"/>
                    </a:lnTo>
                    <a:lnTo>
                      <a:pt x="1435" y="1802"/>
                    </a:lnTo>
                    <a:cubicBezTo>
                      <a:pt x="1435" y="1836"/>
                      <a:pt x="1435" y="1836"/>
                      <a:pt x="1435" y="1869"/>
                    </a:cubicBezTo>
                    <a:lnTo>
                      <a:pt x="1435" y="1936"/>
                    </a:lnTo>
                    <a:lnTo>
                      <a:pt x="1468" y="1936"/>
                    </a:lnTo>
                    <a:cubicBezTo>
                      <a:pt x="1468" y="1936"/>
                      <a:pt x="1501" y="1969"/>
                      <a:pt x="1501" y="1969"/>
                    </a:cubicBezTo>
                    <a:lnTo>
                      <a:pt x="1501" y="2002"/>
                    </a:lnTo>
                    <a:lnTo>
                      <a:pt x="1701" y="2002"/>
                    </a:lnTo>
                    <a:lnTo>
                      <a:pt x="1768" y="2069"/>
                    </a:lnTo>
                    <a:lnTo>
                      <a:pt x="1835" y="2002"/>
                    </a:lnTo>
                    <a:lnTo>
                      <a:pt x="2002" y="2002"/>
                    </a:lnTo>
                    <a:lnTo>
                      <a:pt x="2168" y="1869"/>
                    </a:lnTo>
                    <a:lnTo>
                      <a:pt x="2202" y="1769"/>
                    </a:lnTo>
                    <a:cubicBezTo>
                      <a:pt x="2168" y="1769"/>
                      <a:pt x="2168" y="1736"/>
                      <a:pt x="2135" y="1736"/>
                    </a:cubicBezTo>
                    <a:lnTo>
                      <a:pt x="2135" y="1669"/>
                    </a:lnTo>
                    <a:lnTo>
                      <a:pt x="2068" y="1569"/>
                    </a:lnTo>
                    <a:lnTo>
                      <a:pt x="1868" y="1502"/>
                    </a:lnTo>
                    <a:lnTo>
                      <a:pt x="1601" y="1502"/>
                    </a:lnTo>
                    <a:lnTo>
                      <a:pt x="1535" y="1569"/>
                    </a:lnTo>
                    <a:lnTo>
                      <a:pt x="1334" y="1569"/>
                    </a:lnTo>
                    <a:lnTo>
                      <a:pt x="1268" y="1535"/>
                    </a:lnTo>
                    <a:cubicBezTo>
                      <a:pt x="1234" y="1502"/>
                      <a:pt x="1234" y="1502"/>
                      <a:pt x="1234" y="1469"/>
                    </a:cubicBezTo>
                    <a:lnTo>
                      <a:pt x="1234" y="1402"/>
                    </a:lnTo>
                    <a:cubicBezTo>
                      <a:pt x="1234" y="1402"/>
                      <a:pt x="1234" y="1369"/>
                      <a:pt x="1234" y="1335"/>
                    </a:cubicBezTo>
                    <a:lnTo>
                      <a:pt x="1234" y="1269"/>
                    </a:lnTo>
                    <a:lnTo>
                      <a:pt x="1068" y="1269"/>
                    </a:lnTo>
                    <a:cubicBezTo>
                      <a:pt x="1068" y="1269"/>
                      <a:pt x="1068" y="1235"/>
                      <a:pt x="1034" y="1235"/>
                    </a:cubicBezTo>
                    <a:lnTo>
                      <a:pt x="1034" y="1168"/>
                    </a:lnTo>
                    <a:cubicBezTo>
                      <a:pt x="1034" y="1168"/>
                      <a:pt x="1034" y="1135"/>
                      <a:pt x="1034" y="1135"/>
                    </a:cubicBezTo>
                    <a:lnTo>
                      <a:pt x="1068" y="1035"/>
                    </a:lnTo>
                    <a:cubicBezTo>
                      <a:pt x="1068" y="1035"/>
                      <a:pt x="1068" y="1002"/>
                      <a:pt x="1068" y="1002"/>
                    </a:cubicBezTo>
                    <a:lnTo>
                      <a:pt x="1101" y="935"/>
                    </a:lnTo>
                    <a:lnTo>
                      <a:pt x="1368" y="601"/>
                    </a:lnTo>
                    <a:lnTo>
                      <a:pt x="1301" y="468"/>
                    </a:lnTo>
                    <a:lnTo>
                      <a:pt x="1268" y="435"/>
                    </a:lnTo>
                    <a:lnTo>
                      <a:pt x="1234" y="435"/>
                    </a:lnTo>
                    <a:cubicBezTo>
                      <a:pt x="1234" y="401"/>
                      <a:pt x="1201" y="401"/>
                      <a:pt x="1168" y="368"/>
                    </a:cubicBezTo>
                    <a:lnTo>
                      <a:pt x="1134" y="335"/>
                    </a:lnTo>
                    <a:cubicBezTo>
                      <a:pt x="1134" y="301"/>
                      <a:pt x="1134" y="268"/>
                      <a:pt x="1134" y="268"/>
                    </a:cubicBezTo>
                    <a:lnTo>
                      <a:pt x="1134" y="201"/>
                    </a:lnTo>
                    <a:lnTo>
                      <a:pt x="1034" y="134"/>
                    </a:lnTo>
                    <a:cubicBezTo>
                      <a:pt x="1001" y="101"/>
                      <a:pt x="1001" y="101"/>
                      <a:pt x="1001" y="101"/>
                    </a:cubicBezTo>
                    <a:lnTo>
                      <a:pt x="1001" y="34"/>
                    </a:lnTo>
                    <a:lnTo>
                      <a:pt x="968" y="34"/>
                    </a:lnTo>
                    <a:lnTo>
                      <a:pt x="867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74" name="Google Shape;244;p15"/>
              <p:cNvSpPr/>
              <p:nvPr/>
            </p:nvSpPr>
            <p:spPr>
              <a:xfrm>
                <a:off x="5985882" y="2197658"/>
                <a:ext cx="109444" cy="53501"/>
              </a:xfrm>
              <a:custGeom>
                <a:avLst/>
                <a:gdLst/>
                <a:ahLst/>
                <a:cxnLst/>
                <a:rect l="l" t="t" r="r" b="b"/>
                <a:pathLst>
                  <a:path w="3003" h="1468" extrusionOk="0">
                    <a:moveTo>
                      <a:pt x="934" y="0"/>
                    </a:moveTo>
                    <a:lnTo>
                      <a:pt x="534" y="267"/>
                    </a:lnTo>
                    <a:lnTo>
                      <a:pt x="501" y="334"/>
                    </a:lnTo>
                    <a:lnTo>
                      <a:pt x="401" y="501"/>
                    </a:lnTo>
                    <a:lnTo>
                      <a:pt x="234" y="501"/>
                    </a:lnTo>
                    <a:lnTo>
                      <a:pt x="167" y="401"/>
                    </a:lnTo>
                    <a:lnTo>
                      <a:pt x="101" y="534"/>
                    </a:lnTo>
                    <a:lnTo>
                      <a:pt x="101" y="567"/>
                    </a:lnTo>
                    <a:lnTo>
                      <a:pt x="101" y="601"/>
                    </a:lnTo>
                    <a:cubicBezTo>
                      <a:pt x="134" y="634"/>
                      <a:pt x="134" y="667"/>
                      <a:pt x="101" y="701"/>
                    </a:cubicBezTo>
                    <a:lnTo>
                      <a:pt x="67" y="767"/>
                    </a:lnTo>
                    <a:lnTo>
                      <a:pt x="67" y="801"/>
                    </a:lnTo>
                    <a:lnTo>
                      <a:pt x="67" y="834"/>
                    </a:lnTo>
                    <a:lnTo>
                      <a:pt x="67" y="901"/>
                    </a:lnTo>
                    <a:cubicBezTo>
                      <a:pt x="67" y="934"/>
                      <a:pt x="67" y="934"/>
                      <a:pt x="67" y="968"/>
                    </a:cubicBezTo>
                    <a:lnTo>
                      <a:pt x="0" y="1134"/>
                    </a:lnTo>
                    <a:lnTo>
                      <a:pt x="167" y="1301"/>
                    </a:lnTo>
                    <a:lnTo>
                      <a:pt x="401" y="1435"/>
                    </a:lnTo>
                    <a:lnTo>
                      <a:pt x="534" y="1468"/>
                    </a:lnTo>
                    <a:lnTo>
                      <a:pt x="968" y="1468"/>
                    </a:lnTo>
                    <a:lnTo>
                      <a:pt x="1035" y="1401"/>
                    </a:lnTo>
                    <a:lnTo>
                      <a:pt x="1068" y="1368"/>
                    </a:lnTo>
                    <a:cubicBezTo>
                      <a:pt x="1101" y="1368"/>
                      <a:pt x="1101" y="1368"/>
                      <a:pt x="1135" y="1335"/>
                    </a:cubicBezTo>
                    <a:lnTo>
                      <a:pt x="1235" y="1335"/>
                    </a:lnTo>
                    <a:lnTo>
                      <a:pt x="1835" y="1368"/>
                    </a:lnTo>
                    <a:lnTo>
                      <a:pt x="1935" y="1368"/>
                    </a:lnTo>
                    <a:lnTo>
                      <a:pt x="2069" y="1335"/>
                    </a:lnTo>
                    <a:lnTo>
                      <a:pt x="2202" y="1335"/>
                    </a:lnTo>
                    <a:lnTo>
                      <a:pt x="2636" y="1435"/>
                    </a:lnTo>
                    <a:lnTo>
                      <a:pt x="2802" y="1435"/>
                    </a:lnTo>
                    <a:lnTo>
                      <a:pt x="2903" y="1368"/>
                    </a:lnTo>
                    <a:lnTo>
                      <a:pt x="2969" y="1301"/>
                    </a:lnTo>
                    <a:lnTo>
                      <a:pt x="3003" y="1234"/>
                    </a:lnTo>
                    <a:lnTo>
                      <a:pt x="2936" y="1068"/>
                    </a:lnTo>
                    <a:lnTo>
                      <a:pt x="2903" y="1001"/>
                    </a:lnTo>
                    <a:lnTo>
                      <a:pt x="2836" y="1034"/>
                    </a:lnTo>
                    <a:lnTo>
                      <a:pt x="2736" y="1034"/>
                    </a:lnTo>
                    <a:lnTo>
                      <a:pt x="2669" y="968"/>
                    </a:lnTo>
                    <a:lnTo>
                      <a:pt x="2602" y="934"/>
                    </a:lnTo>
                    <a:lnTo>
                      <a:pt x="2536" y="934"/>
                    </a:lnTo>
                    <a:lnTo>
                      <a:pt x="2469" y="834"/>
                    </a:lnTo>
                    <a:lnTo>
                      <a:pt x="2402" y="734"/>
                    </a:lnTo>
                    <a:lnTo>
                      <a:pt x="2069" y="501"/>
                    </a:lnTo>
                    <a:lnTo>
                      <a:pt x="1969" y="401"/>
                    </a:lnTo>
                    <a:lnTo>
                      <a:pt x="1935" y="434"/>
                    </a:lnTo>
                    <a:cubicBezTo>
                      <a:pt x="1935" y="467"/>
                      <a:pt x="1902" y="467"/>
                      <a:pt x="1868" y="467"/>
                    </a:cubicBezTo>
                    <a:lnTo>
                      <a:pt x="1735" y="467"/>
                    </a:lnTo>
                    <a:lnTo>
                      <a:pt x="1635" y="401"/>
                    </a:lnTo>
                    <a:lnTo>
                      <a:pt x="1535" y="334"/>
                    </a:lnTo>
                    <a:cubicBezTo>
                      <a:pt x="1535" y="334"/>
                      <a:pt x="1502" y="334"/>
                      <a:pt x="1502" y="300"/>
                    </a:cubicBezTo>
                    <a:lnTo>
                      <a:pt x="1468" y="234"/>
                    </a:lnTo>
                    <a:lnTo>
                      <a:pt x="1435" y="200"/>
                    </a:lnTo>
                    <a:lnTo>
                      <a:pt x="1368" y="134"/>
                    </a:lnTo>
                    <a:lnTo>
                      <a:pt x="1235" y="67"/>
                    </a:lnTo>
                    <a:lnTo>
                      <a:pt x="934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75" name="Google Shape;245;p15"/>
              <p:cNvSpPr/>
              <p:nvPr/>
            </p:nvSpPr>
            <p:spPr>
              <a:xfrm>
                <a:off x="5982238" y="1886410"/>
                <a:ext cx="4884" cy="11006"/>
              </a:xfrm>
              <a:custGeom>
                <a:avLst/>
                <a:gdLst/>
                <a:ahLst/>
                <a:cxnLst/>
                <a:rect l="l" t="t" r="r" b="b"/>
                <a:pathLst>
                  <a:path w="134" h="302" extrusionOk="0">
                    <a:moveTo>
                      <a:pt x="100" y="1"/>
                    </a:moveTo>
                    <a:lnTo>
                      <a:pt x="67" y="101"/>
                    </a:lnTo>
                    <a:lnTo>
                      <a:pt x="67" y="134"/>
                    </a:lnTo>
                    <a:lnTo>
                      <a:pt x="0" y="234"/>
                    </a:lnTo>
                    <a:lnTo>
                      <a:pt x="0" y="268"/>
                    </a:lnTo>
                    <a:lnTo>
                      <a:pt x="34" y="301"/>
                    </a:lnTo>
                    <a:lnTo>
                      <a:pt x="134" y="201"/>
                    </a:lnTo>
                    <a:lnTo>
                      <a:pt x="134" y="168"/>
                    </a:lnTo>
                    <a:lnTo>
                      <a:pt x="134" y="101"/>
                    </a:lnTo>
                    <a:lnTo>
                      <a:pt x="134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76" name="Google Shape;246;p15"/>
              <p:cNvSpPr/>
              <p:nvPr/>
            </p:nvSpPr>
            <p:spPr>
              <a:xfrm>
                <a:off x="5974949" y="2203744"/>
                <a:ext cx="1239" cy="1239"/>
              </a:xfrm>
              <a:custGeom>
                <a:avLst/>
                <a:gdLst/>
                <a:ahLst/>
                <a:cxnLst/>
                <a:rect l="l" t="t" r="r" b="b"/>
                <a:pathLst>
                  <a:path w="34" h="34" extrusionOk="0">
                    <a:moveTo>
                      <a:pt x="0" y="0"/>
                    </a:moveTo>
                    <a:lnTo>
                      <a:pt x="0" y="33"/>
                    </a:lnTo>
                    <a:lnTo>
                      <a:pt x="34" y="33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77" name="Google Shape;247;p15"/>
              <p:cNvSpPr/>
              <p:nvPr/>
            </p:nvSpPr>
            <p:spPr>
              <a:xfrm>
                <a:off x="6114755" y="2112557"/>
                <a:ext cx="12173" cy="10970"/>
              </a:xfrm>
              <a:custGeom>
                <a:avLst/>
                <a:gdLst/>
                <a:ahLst/>
                <a:cxnLst/>
                <a:rect l="l" t="t" r="r" b="b"/>
                <a:pathLst>
                  <a:path w="334" h="301" extrusionOk="0">
                    <a:moveTo>
                      <a:pt x="0" y="0"/>
                    </a:moveTo>
                    <a:lnTo>
                      <a:pt x="100" y="167"/>
                    </a:lnTo>
                    <a:cubicBezTo>
                      <a:pt x="100" y="167"/>
                      <a:pt x="100" y="234"/>
                      <a:pt x="100" y="267"/>
                    </a:cubicBezTo>
                    <a:cubicBezTo>
                      <a:pt x="67" y="267"/>
                      <a:pt x="67" y="300"/>
                      <a:pt x="34" y="300"/>
                    </a:cubicBezTo>
                    <a:lnTo>
                      <a:pt x="334" y="300"/>
                    </a:lnTo>
                    <a:lnTo>
                      <a:pt x="234" y="167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78" name="Google Shape;248;p15"/>
              <p:cNvSpPr/>
              <p:nvPr/>
            </p:nvSpPr>
            <p:spPr>
              <a:xfrm>
                <a:off x="6107466" y="1604355"/>
                <a:ext cx="64471" cy="81491"/>
              </a:xfrm>
              <a:custGeom>
                <a:avLst/>
                <a:gdLst/>
                <a:ahLst/>
                <a:cxnLst/>
                <a:rect l="l" t="t" r="r" b="b"/>
                <a:pathLst>
                  <a:path w="1769" h="2236" extrusionOk="0">
                    <a:moveTo>
                      <a:pt x="1334" y="1"/>
                    </a:moveTo>
                    <a:lnTo>
                      <a:pt x="1268" y="134"/>
                    </a:lnTo>
                    <a:lnTo>
                      <a:pt x="1268" y="168"/>
                    </a:lnTo>
                    <a:lnTo>
                      <a:pt x="1234" y="201"/>
                    </a:lnTo>
                    <a:cubicBezTo>
                      <a:pt x="1201" y="201"/>
                      <a:pt x="1168" y="234"/>
                      <a:pt x="1168" y="234"/>
                    </a:cubicBezTo>
                    <a:lnTo>
                      <a:pt x="1034" y="234"/>
                    </a:lnTo>
                    <a:cubicBezTo>
                      <a:pt x="1034" y="201"/>
                      <a:pt x="1001" y="201"/>
                      <a:pt x="1001" y="201"/>
                    </a:cubicBezTo>
                    <a:lnTo>
                      <a:pt x="968" y="168"/>
                    </a:lnTo>
                    <a:lnTo>
                      <a:pt x="901" y="201"/>
                    </a:lnTo>
                    <a:lnTo>
                      <a:pt x="867" y="335"/>
                    </a:lnTo>
                    <a:cubicBezTo>
                      <a:pt x="834" y="368"/>
                      <a:pt x="834" y="368"/>
                      <a:pt x="834" y="401"/>
                    </a:cubicBezTo>
                    <a:lnTo>
                      <a:pt x="767" y="435"/>
                    </a:lnTo>
                    <a:lnTo>
                      <a:pt x="734" y="435"/>
                    </a:lnTo>
                    <a:lnTo>
                      <a:pt x="567" y="501"/>
                    </a:lnTo>
                    <a:lnTo>
                      <a:pt x="434" y="668"/>
                    </a:lnTo>
                    <a:lnTo>
                      <a:pt x="267" y="1002"/>
                    </a:lnTo>
                    <a:lnTo>
                      <a:pt x="134" y="1202"/>
                    </a:lnTo>
                    <a:lnTo>
                      <a:pt x="134" y="1235"/>
                    </a:lnTo>
                    <a:lnTo>
                      <a:pt x="0" y="1369"/>
                    </a:lnTo>
                    <a:lnTo>
                      <a:pt x="100" y="1335"/>
                    </a:lnTo>
                    <a:cubicBezTo>
                      <a:pt x="134" y="1335"/>
                      <a:pt x="134" y="1369"/>
                      <a:pt x="167" y="1402"/>
                    </a:cubicBezTo>
                    <a:lnTo>
                      <a:pt x="200" y="1469"/>
                    </a:lnTo>
                    <a:lnTo>
                      <a:pt x="200" y="1502"/>
                    </a:lnTo>
                    <a:lnTo>
                      <a:pt x="200" y="1702"/>
                    </a:lnTo>
                    <a:lnTo>
                      <a:pt x="200" y="1969"/>
                    </a:lnTo>
                    <a:lnTo>
                      <a:pt x="200" y="2036"/>
                    </a:lnTo>
                    <a:lnTo>
                      <a:pt x="300" y="2136"/>
                    </a:lnTo>
                    <a:cubicBezTo>
                      <a:pt x="300" y="2136"/>
                      <a:pt x="334" y="2169"/>
                      <a:pt x="334" y="2169"/>
                    </a:cubicBezTo>
                    <a:lnTo>
                      <a:pt x="334" y="2236"/>
                    </a:lnTo>
                    <a:lnTo>
                      <a:pt x="434" y="2236"/>
                    </a:lnTo>
                    <a:lnTo>
                      <a:pt x="1034" y="2169"/>
                    </a:lnTo>
                    <a:lnTo>
                      <a:pt x="1101" y="2136"/>
                    </a:lnTo>
                    <a:lnTo>
                      <a:pt x="1301" y="1969"/>
                    </a:lnTo>
                    <a:lnTo>
                      <a:pt x="1301" y="1936"/>
                    </a:lnTo>
                    <a:lnTo>
                      <a:pt x="1368" y="1802"/>
                    </a:lnTo>
                    <a:lnTo>
                      <a:pt x="1601" y="1402"/>
                    </a:lnTo>
                    <a:lnTo>
                      <a:pt x="1601" y="1168"/>
                    </a:lnTo>
                    <a:cubicBezTo>
                      <a:pt x="1568" y="1135"/>
                      <a:pt x="1568" y="1135"/>
                      <a:pt x="1601" y="1102"/>
                    </a:cubicBezTo>
                    <a:lnTo>
                      <a:pt x="1735" y="802"/>
                    </a:lnTo>
                    <a:lnTo>
                      <a:pt x="1768" y="668"/>
                    </a:lnTo>
                    <a:lnTo>
                      <a:pt x="1768" y="535"/>
                    </a:lnTo>
                    <a:lnTo>
                      <a:pt x="1601" y="368"/>
                    </a:lnTo>
                    <a:lnTo>
                      <a:pt x="1568" y="335"/>
                    </a:lnTo>
                    <a:lnTo>
                      <a:pt x="1535" y="301"/>
                    </a:lnTo>
                    <a:lnTo>
                      <a:pt x="1501" y="234"/>
                    </a:lnTo>
                    <a:lnTo>
                      <a:pt x="1401" y="34"/>
                    </a:lnTo>
                    <a:lnTo>
                      <a:pt x="1334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79" name="Google Shape;249;p15"/>
              <p:cNvSpPr/>
              <p:nvPr/>
            </p:nvSpPr>
            <p:spPr>
              <a:xfrm>
                <a:off x="6186480" y="1949643"/>
                <a:ext cx="12173" cy="4884"/>
              </a:xfrm>
              <a:custGeom>
                <a:avLst/>
                <a:gdLst/>
                <a:ahLst/>
                <a:cxnLst/>
                <a:rect l="l" t="t" r="r" b="b"/>
                <a:pathLst>
                  <a:path w="334" h="134" extrusionOk="0">
                    <a:moveTo>
                      <a:pt x="0" y="0"/>
                    </a:moveTo>
                    <a:lnTo>
                      <a:pt x="334" y="134"/>
                    </a:lnTo>
                    <a:lnTo>
                      <a:pt x="334" y="134"/>
                    </a:lnTo>
                    <a:lnTo>
                      <a:pt x="301" y="67"/>
                    </a:lnTo>
                    <a:lnTo>
                      <a:pt x="10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80" name="Google Shape;250;p15"/>
              <p:cNvSpPr/>
              <p:nvPr/>
            </p:nvSpPr>
            <p:spPr>
              <a:xfrm>
                <a:off x="5988324" y="1671233"/>
                <a:ext cx="194543" cy="438907"/>
              </a:xfrm>
              <a:custGeom>
                <a:avLst/>
                <a:gdLst/>
                <a:ahLst/>
                <a:cxnLst/>
                <a:rect l="l" t="t" r="r" b="b"/>
                <a:pathLst>
                  <a:path w="5338" h="12043" extrusionOk="0">
                    <a:moveTo>
                      <a:pt x="2168" y="1"/>
                    </a:moveTo>
                    <a:lnTo>
                      <a:pt x="2135" y="34"/>
                    </a:lnTo>
                    <a:lnTo>
                      <a:pt x="2102" y="101"/>
                    </a:lnTo>
                    <a:lnTo>
                      <a:pt x="2102" y="167"/>
                    </a:lnTo>
                    <a:cubicBezTo>
                      <a:pt x="2068" y="167"/>
                      <a:pt x="2068" y="201"/>
                      <a:pt x="2068" y="201"/>
                    </a:cubicBezTo>
                    <a:lnTo>
                      <a:pt x="2068" y="234"/>
                    </a:lnTo>
                    <a:lnTo>
                      <a:pt x="1935" y="334"/>
                    </a:lnTo>
                    <a:lnTo>
                      <a:pt x="1568" y="734"/>
                    </a:lnTo>
                    <a:lnTo>
                      <a:pt x="1468" y="868"/>
                    </a:lnTo>
                    <a:lnTo>
                      <a:pt x="1234" y="1068"/>
                    </a:lnTo>
                    <a:lnTo>
                      <a:pt x="1201" y="1135"/>
                    </a:lnTo>
                    <a:lnTo>
                      <a:pt x="1101" y="1302"/>
                    </a:lnTo>
                    <a:lnTo>
                      <a:pt x="1001" y="1402"/>
                    </a:lnTo>
                    <a:lnTo>
                      <a:pt x="801" y="1735"/>
                    </a:lnTo>
                    <a:lnTo>
                      <a:pt x="767" y="1869"/>
                    </a:lnTo>
                    <a:lnTo>
                      <a:pt x="767" y="1902"/>
                    </a:lnTo>
                    <a:lnTo>
                      <a:pt x="767" y="1935"/>
                    </a:lnTo>
                    <a:lnTo>
                      <a:pt x="801" y="1969"/>
                    </a:lnTo>
                    <a:cubicBezTo>
                      <a:pt x="801" y="1969"/>
                      <a:pt x="801" y="2002"/>
                      <a:pt x="801" y="2035"/>
                    </a:cubicBezTo>
                    <a:lnTo>
                      <a:pt x="767" y="2135"/>
                    </a:lnTo>
                    <a:cubicBezTo>
                      <a:pt x="767" y="2169"/>
                      <a:pt x="734" y="2169"/>
                      <a:pt x="701" y="2202"/>
                    </a:cubicBezTo>
                    <a:lnTo>
                      <a:pt x="667" y="2202"/>
                    </a:lnTo>
                    <a:lnTo>
                      <a:pt x="701" y="2236"/>
                    </a:lnTo>
                    <a:cubicBezTo>
                      <a:pt x="701" y="2269"/>
                      <a:pt x="701" y="2302"/>
                      <a:pt x="701" y="2336"/>
                    </a:cubicBezTo>
                    <a:lnTo>
                      <a:pt x="567" y="2536"/>
                    </a:lnTo>
                    <a:lnTo>
                      <a:pt x="567" y="2569"/>
                    </a:lnTo>
                    <a:lnTo>
                      <a:pt x="601" y="2636"/>
                    </a:lnTo>
                    <a:lnTo>
                      <a:pt x="667" y="2769"/>
                    </a:lnTo>
                    <a:cubicBezTo>
                      <a:pt x="667" y="2803"/>
                      <a:pt x="667" y="2836"/>
                      <a:pt x="667" y="2836"/>
                    </a:cubicBezTo>
                    <a:lnTo>
                      <a:pt x="567" y="3003"/>
                    </a:lnTo>
                    <a:lnTo>
                      <a:pt x="434" y="3236"/>
                    </a:lnTo>
                    <a:lnTo>
                      <a:pt x="334" y="3536"/>
                    </a:lnTo>
                    <a:lnTo>
                      <a:pt x="100" y="3870"/>
                    </a:lnTo>
                    <a:lnTo>
                      <a:pt x="0" y="3870"/>
                    </a:lnTo>
                    <a:lnTo>
                      <a:pt x="0" y="3937"/>
                    </a:lnTo>
                    <a:lnTo>
                      <a:pt x="67" y="4070"/>
                    </a:lnTo>
                    <a:cubicBezTo>
                      <a:pt x="100" y="4070"/>
                      <a:pt x="100" y="4104"/>
                      <a:pt x="67" y="4104"/>
                    </a:cubicBezTo>
                    <a:lnTo>
                      <a:pt x="67" y="4237"/>
                    </a:lnTo>
                    <a:cubicBezTo>
                      <a:pt x="100" y="4270"/>
                      <a:pt x="100" y="4270"/>
                      <a:pt x="67" y="4304"/>
                    </a:cubicBezTo>
                    <a:lnTo>
                      <a:pt x="0" y="4437"/>
                    </a:lnTo>
                    <a:lnTo>
                      <a:pt x="0" y="4470"/>
                    </a:lnTo>
                    <a:lnTo>
                      <a:pt x="67" y="4470"/>
                    </a:lnTo>
                    <a:lnTo>
                      <a:pt x="134" y="4404"/>
                    </a:lnTo>
                    <a:lnTo>
                      <a:pt x="267" y="4404"/>
                    </a:lnTo>
                    <a:lnTo>
                      <a:pt x="334" y="4470"/>
                    </a:lnTo>
                    <a:cubicBezTo>
                      <a:pt x="334" y="4470"/>
                      <a:pt x="367" y="4504"/>
                      <a:pt x="367" y="4537"/>
                    </a:cubicBezTo>
                    <a:lnTo>
                      <a:pt x="367" y="4571"/>
                    </a:lnTo>
                    <a:cubicBezTo>
                      <a:pt x="367" y="4571"/>
                      <a:pt x="367" y="4604"/>
                      <a:pt x="367" y="4604"/>
                    </a:cubicBezTo>
                    <a:lnTo>
                      <a:pt x="367" y="4637"/>
                    </a:lnTo>
                    <a:lnTo>
                      <a:pt x="367" y="4704"/>
                    </a:lnTo>
                    <a:cubicBezTo>
                      <a:pt x="400" y="4704"/>
                      <a:pt x="400" y="4737"/>
                      <a:pt x="400" y="4737"/>
                    </a:cubicBezTo>
                    <a:lnTo>
                      <a:pt x="467" y="4904"/>
                    </a:lnTo>
                    <a:cubicBezTo>
                      <a:pt x="467" y="4904"/>
                      <a:pt x="467" y="4937"/>
                      <a:pt x="467" y="4971"/>
                    </a:cubicBezTo>
                    <a:lnTo>
                      <a:pt x="467" y="5038"/>
                    </a:lnTo>
                    <a:cubicBezTo>
                      <a:pt x="467" y="5038"/>
                      <a:pt x="467" y="5071"/>
                      <a:pt x="467" y="5071"/>
                    </a:cubicBezTo>
                    <a:lnTo>
                      <a:pt x="434" y="5138"/>
                    </a:lnTo>
                    <a:lnTo>
                      <a:pt x="434" y="5171"/>
                    </a:lnTo>
                    <a:lnTo>
                      <a:pt x="701" y="5171"/>
                    </a:lnTo>
                    <a:lnTo>
                      <a:pt x="834" y="5238"/>
                    </a:lnTo>
                    <a:cubicBezTo>
                      <a:pt x="834" y="5238"/>
                      <a:pt x="867" y="5271"/>
                      <a:pt x="867" y="5271"/>
                    </a:cubicBezTo>
                    <a:lnTo>
                      <a:pt x="934" y="5371"/>
                    </a:lnTo>
                    <a:cubicBezTo>
                      <a:pt x="934" y="5404"/>
                      <a:pt x="934" y="5438"/>
                      <a:pt x="934" y="5471"/>
                    </a:cubicBezTo>
                    <a:lnTo>
                      <a:pt x="767" y="5771"/>
                    </a:lnTo>
                    <a:cubicBezTo>
                      <a:pt x="767" y="5771"/>
                      <a:pt x="767" y="5805"/>
                      <a:pt x="734" y="5805"/>
                    </a:cubicBezTo>
                    <a:lnTo>
                      <a:pt x="634" y="5871"/>
                    </a:lnTo>
                    <a:lnTo>
                      <a:pt x="601" y="5938"/>
                    </a:lnTo>
                    <a:lnTo>
                      <a:pt x="601" y="6105"/>
                    </a:lnTo>
                    <a:lnTo>
                      <a:pt x="567" y="6372"/>
                    </a:lnTo>
                    <a:lnTo>
                      <a:pt x="567" y="6605"/>
                    </a:lnTo>
                    <a:lnTo>
                      <a:pt x="634" y="6639"/>
                    </a:lnTo>
                    <a:cubicBezTo>
                      <a:pt x="634" y="6672"/>
                      <a:pt x="667" y="6672"/>
                      <a:pt x="667" y="6705"/>
                    </a:cubicBezTo>
                    <a:lnTo>
                      <a:pt x="667" y="6739"/>
                    </a:lnTo>
                    <a:lnTo>
                      <a:pt x="701" y="6972"/>
                    </a:lnTo>
                    <a:lnTo>
                      <a:pt x="701" y="7106"/>
                    </a:lnTo>
                    <a:lnTo>
                      <a:pt x="734" y="7139"/>
                    </a:lnTo>
                    <a:lnTo>
                      <a:pt x="801" y="7206"/>
                    </a:lnTo>
                    <a:lnTo>
                      <a:pt x="834" y="7239"/>
                    </a:lnTo>
                    <a:lnTo>
                      <a:pt x="867" y="7272"/>
                    </a:lnTo>
                    <a:lnTo>
                      <a:pt x="1001" y="7406"/>
                    </a:lnTo>
                    <a:lnTo>
                      <a:pt x="1068" y="7406"/>
                    </a:lnTo>
                    <a:cubicBezTo>
                      <a:pt x="1084" y="7389"/>
                      <a:pt x="1093" y="7381"/>
                      <a:pt x="1101" y="7381"/>
                    </a:cubicBezTo>
                    <a:cubicBezTo>
                      <a:pt x="1109" y="7381"/>
                      <a:pt x="1118" y="7389"/>
                      <a:pt x="1134" y="7406"/>
                    </a:cubicBezTo>
                    <a:lnTo>
                      <a:pt x="1201" y="7406"/>
                    </a:lnTo>
                    <a:lnTo>
                      <a:pt x="1268" y="7473"/>
                    </a:lnTo>
                    <a:lnTo>
                      <a:pt x="1301" y="7539"/>
                    </a:lnTo>
                    <a:cubicBezTo>
                      <a:pt x="1301" y="7573"/>
                      <a:pt x="1301" y="7573"/>
                      <a:pt x="1301" y="7606"/>
                    </a:cubicBezTo>
                    <a:lnTo>
                      <a:pt x="1301" y="7673"/>
                    </a:lnTo>
                    <a:cubicBezTo>
                      <a:pt x="1301" y="7673"/>
                      <a:pt x="1301" y="7673"/>
                      <a:pt x="1301" y="7706"/>
                    </a:cubicBezTo>
                    <a:lnTo>
                      <a:pt x="1268" y="7773"/>
                    </a:lnTo>
                    <a:lnTo>
                      <a:pt x="1168" y="8240"/>
                    </a:lnTo>
                    <a:lnTo>
                      <a:pt x="1168" y="8373"/>
                    </a:lnTo>
                    <a:lnTo>
                      <a:pt x="1168" y="8440"/>
                    </a:lnTo>
                    <a:lnTo>
                      <a:pt x="1201" y="8573"/>
                    </a:lnTo>
                    <a:cubicBezTo>
                      <a:pt x="1201" y="8573"/>
                      <a:pt x="1201" y="8573"/>
                      <a:pt x="1201" y="8607"/>
                    </a:cubicBezTo>
                    <a:lnTo>
                      <a:pt x="1201" y="8740"/>
                    </a:lnTo>
                    <a:cubicBezTo>
                      <a:pt x="1201" y="8740"/>
                      <a:pt x="1201" y="8774"/>
                      <a:pt x="1201" y="8774"/>
                    </a:cubicBezTo>
                    <a:lnTo>
                      <a:pt x="1168" y="8874"/>
                    </a:lnTo>
                    <a:lnTo>
                      <a:pt x="1168" y="8940"/>
                    </a:lnTo>
                    <a:lnTo>
                      <a:pt x="1168" y="9407"/>
                    </a:lnTo>
                    <a:lnTo>
                      <a:pt x="1134" y="9507"/>
                    </a:lnTo>
                    <a:lnTo>
                      <a:pt x="1101" y="9674"/>
                    </a:lnTo>
                    <a:lnTo>
                      <a:pt x="1101" y="9741"/>
                    </a:lnTo>
                    <a:lnTo>
                      <a:pt x="1101" y="9808"/>
                    </a:lnTo>
                    <a:lnTo>
                      <a:pt x="1168" y="9941"/>
                    </a:lnTo>
                    <a:lnTo>
                      <a:pt x="1268" y="10041"/>
                    </a:lnTo>
                    <a:lnTo>
                      <a:pt x="1334" y="10041"/>
                    </a:lnTo>
                    <a:lnTo>
                      <a:pt x="1701" y="10241"/>
                    </a:lnTo>
                    <a:lnTo>
                      <a:pt x="1768" y="10241"/>
                    </a:lnTo>
                    <a:cubicBezTo>
                      <a:pt x="1801" y="10275"/>
                      <a:pt x="1801" y="10275"/>
                      <a:pt x="1835" y="10308"/>
                    </a:cubicBezTo>
                    <a:lnTo>
                      <a:pt x="1902" y="10408"/>
                    </a:lnTo>
                    <a:lnTo>
                      <a:pt x="1935" y="10441"/>
                    </a:lnTo>
                    <a:cubicBezTo>
                      <a:pt x="1935" y="10475"/>
                      <a:pt x="1968" y="10475"/>
                      <a:pt x="1968" y="10475"/>
                    </a:cubicBezTo>
                    <a:lnTo>
                      <a:pt x="2068" y="10775"/>
                    </a:lnTo>
                    <a:lnTo>
                      <a:pt x="2302" y="11109"/>
                    </a:lnTo>
                    <a:lnTo>
                      <a:pt x="2569" y="11676"/>
                    </a:lnTo>
                    <a:lnTo>
                      <a:pt x="2602" y="11709"/>
                    </a:lnTo>
                    <a:lnTo>
                      <a:pt x="3236" y="11942"/>
                    </a:lnTo>
                    <a:lnTo>
                      <a:pt x="3269" y="11942"/>
                    </a:lnTo>
                    <a:lnTo>
                      <a:pt x="3436" y="12043"/>
                    </a:lnTo>
                    <a:lnTo>
                      <a:pt x="3236" y="11809"/>
                    </a:lnTo>
                    <a:lnTo>
                      <a:pt x="2836" y="11175"/>
                    </a:lnTo>
                    <a:lnTo>
                      <a:pt x="2702" y="11075"/>
                    </a:lnTo>
                    <a:cubicBezTo>
                      <a:pt x="2702" y="11075"/>
                      <a:pt x="2669" y="11042"/>
                      <a:pt x="2669" y="11008"/>
                    </a:cubicBezTo>
                    <a:lnTo>
                      <a:pt x="2635" y="10875"/>
                    </a:lnTo>
                    <a:lnTo>
                      <a:pt x="2502" y="10642"/>
                    </a:lnTo>
                    <a:lnTo>
                      <a:pt x="2435" y="10541"/>
                    </a:lnTo>
                    <a:lnTo>
                      <a:pt x="2435" y="10508"/>
                    </a:lnTo>
                    <a:lnTo>
                      <a:pt x="2369" y="10208"/>
                    </a:lnTo>
                    <a:lnTo>
                      <a:pt x="2268" y="10074"/>
                    </a:lnTo>
                    <a:lnTo>
                      <a:pt x="2235" y="10008"/>
                    </a:lnTo>
                    <a:lnTo>
                      <a:pt x="2235" y="9908"/>
                    </a:lnTo>
                    <a:lnTo>
                      <a:pt x="2235" y="9741"/>
                    </a:lnTo>
                    <a:lnTo>
                      <a:pt x="2168" y="9607"/>
                    </a:lnTo>
                    <a:lnTo>
                      <a:pt x="2102" y="9374"/>
                    </a:lnTo>
                    <a:lnTo>
                      <a:pt x="1968" y="9174"/>
                    </a:lnTo>
                    <a:lnTo>
                      <a:pt x="1968" y="9140"/>
                    </a:lnTo>
                    <a:lnTo>
                      <a:pt x="1935" y="9007"/>
                    </a:lnTo>
                    <a:lnTo>
                      <a:pt x="1902" y="8840"/>
                    </a:lnTo>
                    <a:cubicBezTo>
                      <a:pt x="1902" y="8840"/>
                      <a:pt x="1902" y="8807"/>
                      <a:pt x="1902" y="8807"/>
                    </a:cubicBezTo>
                    <a:lnTo>
                      <a:pt x="1902" y="8607"/>
                    </a:lnTo>
                    <a:lnTo>
                      <a:pt x="1902" y="8540"/>
                    </a:lnTo>
                    <a:cubicBezTo>
                      <a:pt x="1902" y="8540"/>
                      <a:pt x="1902" y="8540"/>
                      <a:pt x="1902" y="8507"/>
                    </a:cubicBezTo>
                    <a:lnTo>
                      <a:pt x="2002" y="8340"/>
                    </a:lnTo>
                    <a:lnTo>
                      <a:pt x="2002" y="8273"/>
                    </a:lnTo>
                    <a:lnTo>
                      <a:pt x="1968" y="7773"/>
                    </a:lnTo>
                    <a:lnTo>
                      <a:pt x="1868" y="7673"/>
                    </a:lnTo>
                    <a:cubicBezTo>
                      <a:pt x="1835" y="7673"/>
                      <a:pt x="1835" y="7639"/>
                      <a:pt x="1835" y="7606"/>
                    </a:cubicBezTo>
                    <a:lnTo>
                      <a:pt x="1835" y="7539"/>
                    </a:lnTo>
                    <a:cubicBezTo>
                      <a:pt x="1835" y="7506"/>
                      <a:pt x="1835" y="7506"/>
                      <a:pt x="1835" y="7506"/>
                    </a:cubicBezTo>
                    <a:lnTo>
                      <a:pt x="1835" y="7439"/>
                    </a:lnTo>
                    <a:cubicBezTo>
                      <a:pt x="1835" y="7439"/>
                      <a:pt x="1835" y="7439"/>
                      <a:pt x="1835" y="7406"/>
                    </a:cubicBezTo>
                    <a:lnTo>
                      <a:pt x="1868" y="7373"/>
                    </a:lnTo>
                    <a:lnTo>
                      <a:pt x="1935" y="7039"/>
                    </a:lnTo>
                    <a:cubicBezTo>
                      <a:pt x="1935" y="7039"/>
                      <a:pt x="1935" y="7006"/>
                      <a:pt x="1968" y="7006"/>
                    </a:cubicBezTo>
                    <a:lnTo>
                      <a:pt x="2068" y="6872"/>
                    </a:lnTo>
                    <a:lnTo>
                      <a:pt x="2168" y="6805"/>
                    </a:lnTo>
                    <a:cubicBezTo>
                      <a:pt x="2185" y="6789"/>
                      <a:pt x="2202" y="6780"/>
                      <a:pt x="2218" y="6780"/>
                    </a:cubicBezTo>
                    <a:cubicBezTo>
                      <a:pt x="2235" y="6780"/>
                      <a:pt x="2252" y="6789"/>
                      <a:pt x="2268" y="6805"/>
                    </a:cubicBezTo>
                    <a:lnTo>
                      <a:pt x="2335" y="6839"/>
                    </a:lnTo>
                    <a:lnTo>
                      <a:pt x="2569" y="6839"/>
                    </a:lnTo>
                    <a:lnTo>
                      <a:pt x="2602" y="6872"/>
                    </a:lnTo>
                    <a:lnTo>
                      <a:pt x="2702" y="6872"/>
                    </a:lnTo>
                    <a:lnTo>
                      <a:pt x="3036" y="6906"/>
                    </a:lnTo>
                    <a:lnTo>
                      <a:pt x="3069" y="6906"/>
                    </a:lnTo>
                    <a:lnTo>
                      <a:pt x="3136" y="6972"/>
                    </a:lnTo>
                    <a:lnTo>
                      <a:pt x="3202" y="7039"/>
                    </a:lnTo>
                    <a:lnTo>
                      <a:pt x="3236" y="7072"/>
                    </a:lnTo>
                    <a:lnTo>
                      <a:pt x="3303" y="7039"/>
                    </a:lnTo>
                    <a:cubicBezTo>
                      <a:pt x="3319" y="7022"/>
                      <a:pt x="3336" y="7014"/>
                      <a:pt x="3353" y="7014"/>
                    </a:cubicBezTo>
                    <a:cubicBezTo>
                      <a:pt x="3369" y="7014"/>
                      <a:pt x="3386" y="7022"/>
                      <a:pt x="3403" y="7039"/>
                    </a:cubicBezTo>
                    <a:lnTo>
                      <a:pt x="3503" y="7106"/>
                    </a:lnTo>
                    <a:lnTo>
                      <a:pt x="3569" y="7106"/>
                    </a:lnTo>
                    <a:lnTo>
                      <a:pt x="3836" y="7072"/>
                    </a:lnTo>
                    <a:lnTo>
                      <a:pt x="3970" y="7072"/>
                    </a:lnTo>
                    <a:lnTo>
                      <a:pt x="4070" y="7106"/>
                    </a:lnTo>
                    <a:lnTo>
                      <a:pt x="4337" y="7106"/>
                    </a:lnTo>
                    <a:lnTo>
                      <a:pt x="4370" y="7139"/>
                    </a:lnTo>
                    <a:lnTo>
                      <a:pt x="4570" y="7306"/>
                    </a:lnTo>
                    <a:lnTo>
                      <a:pt x="4637" y="7373"/>
                    </a:lnTo>
                    <a:lnTo>
                      <a:pt x="4737" y="7406"/>
                    </a:lnTo>
                    <a:lnTo>
                      <a:pt x="4870" y="7406"/>
                    </a:lnTo>
                    <a:lnTo>
                      <a:pt x="5004" y="7439"/>
                    </a:lnTo>
                    <a:lnTo>
                      <a:pt x="5204" y="7539"/>
                    </a:lnTo>
                    <a:lnTo>
                      <a:pt x="5237" y="7539"/>
                    </a:lnTo>
                    <a:lnTo>
                      <a:pt x="5171" y="7473"/>
                    </a:lnTo>
                    <a:cubicBezTo>
                      <a:pt x="5171" y="7473"/>
                      <a:pt x="5137" y="7439"/>
                      <a:pt x="5137" y="7406"/>
                    </a:cubicBezTo>
                    <a:lnTo>
                      <a:pt x="5137" y="7272"/>
                    </a:lnTo>
                    <a:lnTo>
                      <a:pt x="5137" y="6939"/>
                    </a:lnTo>
                    <a:lnTo>
                      <a:pt x="5137" y="6906"/>
                    </a:lnTo>
                    <a:lnTo>
                      <a:pt x="5104" y="6839"/>
                    </a:lnTo>
                    <a:cubicBezTo>
                      <a:pt x="5070" y="6805"/>
                      <a:pt x="5070" y="6772"/>
                      <a:pt x="5104" y="6739"/>
                    </a:cubicBezTo>
                    <a:lnTo>
                      <a:pt x="5137" y="6705"/>
                    </a:lnTo>
                    <a:lnTo>
                      <a:pt x="5137" y="6605"/>
                    </a:lnTo>
                    <a:cubicBezTo>
                      <a:pt x="5121" y="6622"/>
                      <a:pt x="5104" y="6630"/>
                      <a:pt x="5087" y="6630"/>
                    </a:cubicBezTo>
                    <a:cubicBezTo>
                      <a:pt x="5070" y="6630"/>
                      <a:pt x="5054" y="6622"/>
                      <a:pt x="5037" y="6605"/>
                    </a:cubicBezTo>
                    <a:lnTo>
                      <a:pt x="4937" y="6572"/>
                    </a:lnTo>
                    <a:lnTo>
                      <a:pt x="4704" y="6572"/>
                    </a:lnTo>
                    <a:lnTo>
                      <a:pt x="4570" y="6505"/>
                    </a:lnTo>
                    <a:lnTo>
                      <a:pt x="4337" y="6505"/>
                    </a:lnTo>
                    <a:lnTo>
                      <a:pt x="4303" y="6472"/>
                    </a:lnTo>
                    <a:lnTo>
                      <a:pt x="4170" y="6372"/>
                    </a:lnTo>
                    <a:lnTo>
                      <a:pt x="3836" y="6372"/>
                    </a:lnTo>
                    <a:lnTo>
                      <a:pt x="3803" y="6305"/>
                    </a:lnTo>
                    <a:lnTo>
                      <a:pt x="3669" y="6272"/>
                    </a:lnTo>
                    <a:lnTo>
                      <a:pt x="3636" y="6272"/>
                    </a:lnTo>
                    <a:lnTo>
                      <a:pt x="3569" y="6172"/>
                    </a:lnTo>
                    <a:lnTo>
                      <a:pt x="3469" y="6072"/>
                    </a:lnTo>
                    <a:lnTo>
                      <a:pt x="3303" y="5972"/>
                    </a:lnTo>
                    <a:lnTo>
                      <a:pt x="3269" y="5871"/>
                    </a:lnTo>
                    <a:lnTo>
                      <a:pt x="3269" y="5805"/>
                    </a:lnTo>
                    <a:cubicBezTo>
                      <a:pt x="3269" y="5805"/>
                      <a:pt x="3269" y="5771"/>
                      <a:pt x="3269" y="5771"/>
                    </a:cubicBezTo>
                    <a:lnTo>
                      <a:pt x="3269" y="5638"/>
                    </a:lnTo>
                    <a:lnTo>
                      <a:pt x="3269" y="5571"/>
                    </a:lnTo>
                    <a:cubicBezTo>
                      <a:pt x="3303" y="5571"/>
                      <a:pt x="3303" y="5538"/>
                      <a:pt x="3303" y="5505"/>
                    </a:cubicBezTo>
                    <a:lnTo>
                      <a:pt x="3436" y="5438"/>
                    </a:lnTo>
                    <a:lnTo>
                      <a:pt x="3569" y="5438"/>
                    </a:lnTo>
                    <a:lnTo>
                      <a:pt x="3569" y="5338"/>
                    </a:lnTo>
                    <a:lnTo>
                      <a:pt x="3569" y="5238"/>
                    </a:lnTo>
                    <a:cubicBezTo>
                      <a:pt x="3569" y="5238"/>
                      <a:pt x="3569" y="5204"/>
                      <a:pt x="3569" y="5204"/>
                    </a:cubicBezTo>
                    <a:lnTo>
                      <a:pt x="3636" y="5138"/>
                    </a:lnTo>
                    <a:lnTo>
                      <a:pt x="3703" y="5104"/>
                    </a:lnTo>
                    <a:cubicBezTo>
                      <a:pt x="3703" y="5088"/>
                      <a:pt x="3711" y="5079"/>
                      <a:pt x="3720" y="5079"/>
                    </a:cubicBezTo>
                    <a:cubicBezTo>
                      <a:pt x="3728" y="5079"/>
                      <a:pt x="3736" y="5088"/>
                      <a:pt x="3736" y="5104"/>
                    </a:cubicBezTo>
                    <a:lnTo>
                      <a:pt x="4103" y="4937"/>
                    </a:lnTo>
                    <a:lnTo>
                      <a:pt x="4170" y="4937"/>
                    </a:lnTo>
                    <a:lnTo>
                      <a:pt x="4237" y="4837"/>
                    </a:lnTo>
                    <a:cubicBezTo>
                      <a:pt x="4270" y="4837"/>
                      <a:pt x="4270" y="4804"/>
                      <a:pt x="4303" y="4804"/>
                    </a:cubicBezTo>
                    <a:lnTo>
                      <a:pt x="4537" y="4737"/>
                    </a:lnTo>
                    <a:cubicBezTo>
                      <a:pt x="4537" y="4704"/>
                      <a:pt x="4570" y="4704"/>
                      <a:pt x="4570" y="4704"/>
                    </a:cubicBezTo>
                    <a:lnTo>
                      <a:pt x="4637" y="4637"/>
                    </a:lnTo>
                    <a:lnTo>
                      <a:pt x="4970" y="4437"/>
                    </a:lnTo>
                    <a:lnTo>
                      <a:pt x="5004" y="4404"/>
                    </a:lnTo>
                    <a:cubicBezTo>
                      <a:pt x="5004" y="4404"/>
                      <a:pt x="5037" y="4370"/>
                      <a:pt x="5070" y="4370"/>
                    </a:cubicBezTo>
                    <a:lnTo>
                      <a:pt x="5204" y="4370"/>
                    </a:lnTo>
                    <a:lnTo>
                      <a:pt x="5204" y="4337"/>
                    </a:lnTo>
                    <a:lnTo>
                      <a:pt x="5171" y="4070"/>
                    </a:lnTo>
                    <a:lnTo>
                      <a:pt x="5171" y="4037"/>
                    </a:lnTo>
                    <a:lnTo>
                      <a:pt x="5204" y="3737"/>
                    </a:lnTo>
                    <a:lnTo>
                      <a:pt x="5204" y="3570"/>
                    </a:lnTo>
                    <a:lnTo>
                      <a:pt x="5237" y="3470"/>
                    </a:lnTo>
                    <a:cubicBezTo>
                      <a:pt x="5237" y="3470"/>
                      <a:pt x="5271" y="3436"/>
                      <a:pt x="5304" y="3436"/>
                    </a:cubicBezTo>
                    <a:lnTo>
                      <a:pt x="5337" y="3403"/>
                    </a:lnTo>
                    <a:lnTo>
                      <a:pt x="5337" y="3336"/>
                    </a:lnTo>
                    <a:lnTo>
                      <a:pt x="5304" y="3203"/>
                    </a:lnTo>
                    <a:lnTo>
                      <a:pt x="5304" y="3170"/>
                    </a:lnTo>
                    <a:lnTo>
                      <a:pt x="5237" y="3170"/>
                    </a:lnTo>
                    <a:cubicBezTo>
                      <a:pt x="5237" y="3136"/>
                      <a:pt x="5237" y="3136"/>
                      <a:pt x="5204" y="3136"/>
                    </a:cubicBezTo>
                    <a:lnTo>
                      <a:pt x="5104" y="3036"/>
                    </a:lnTo>
                    <a:lnTo>
                      <a:pt x="5104" y="3003"/>
                    </a:lnTo>
                    <a:lnTo>
                      <a:pt x="5104" y="2969"/>
                    </a:lnTo>
                    <a:cubicBezTo>
                      <a:pt x="5104" y="2969"/>
                      <a:pt x="5104" y="2936"/>
                      <a:pt x="5104" y="2936"/>
                    </a:cubicBezTo>
                    <a:lnTo>
                      <a:pt x="5104" y="2769"/>
                    </a:lnTo>
                    <a:lnTo>
                      <a:pt x="5104" y="2669"/>
                    </a:lnTo>
                    <a:cubicBezTo>
                      <a:pt x="5104" y="2669"/>
                      <a:pt x="5104" y="2636"/>
                      <a:pt x="5104" y="2636"/>
                    </a:cubicBezTo>
                    <a:lnTo>
                      <a:pt x="5171" y="2569"/>
                    </a:lnTo>
                    <a:cubicBezTo>
                      <a:pt x="5171" y="2569"/>
                      <a:pt x="5171" y="2536"/>
                      <a:pt x="5204" y="2536"/>
                    </a:cubicBezTo>
                    <a:lnTo>
                      <a:pt x="5237" y="2502"/>
                    </a:lnTo>
                    <a:lnTo>
                      <a:pt x="5004" y="2469"/>
                    </a:lnTo>
                    <a:lnTo>
                      <a:pt x="4870" y="2469"/>
                    </a:lnTo>
                    <a:lnTo>
                      <a:pt x="4637" y="2536"/>
                    </a:lnTo>
                    <a:lnTo>
                      <a:pt x="4637" y="2569"/>
                    </a:lnTo>
                    <a:cubicBezTo>
                      <a:pt x="4603" y="2602"/>
                      <a:pt x="4603" y="2602"/>
                      <a:pt x="4570" y="2602"/>
                    </a:cubicBezTo>
                    <a:lnTo>
                      <a:pt x="4503" y="2669"/>
                    </a:lnTo>
                    <a:lnTo>
                      <a:pt x="4370" y="2669"/>
                    </a:lnTo>
                    <a:lnTo>
                      <a:pt x="4303" y="2602"/>
                    </a:lnTo>
                    <a:lnTo>
                      <a:pt x="4270" y="2602"/>
                    </a:lnTo>
                    <a:lnTo>
                      <a:pt x="4136" y="2669"/>
                    </a:lnTo>
                    <a:lnTo>
                      <a:pt x="4036" y="2736"/>
                    </a:lnTo>
                    <a:lnTo>
                      <a:pt x="3936" y="2769"/>
                    </a:lnTo>
                    <a:lnTo>
                      <a:pt x="3870" y="2869"/>
                    </a:lnTo>
                    <a:cubicBezTo>
                      <a:pt x="3870" y="2903"/>
                      <a:pt x="3870" y="2903"/>
                      <a:pt x="3836" y="2903"/>
                    </a:cubicBezTo>
                    <a:lnTo>
                      <a:pt x="3770" y="2969"/>
                    </a:lnTo>
                    <a:lnTo>
                      <a:pt x="3736" y="2969"/>
                    </a:lnTo>
                    <a:lnTo>
                      <a:pt x="3569" y="3036"/>
                    </a:lnTo>
                    <a:lnTo>
                      <a:pt x="3503" y="3069"/>
                    </a:lnTo>
                    <a:lnTo>
                      <a:pt x="3436" y="3103"/>
                    </a:lnTo>
                    <a:lnTo>
                      <a:pt x="3269" y="3236"/>
                    </a:lnTo>
                    <a:lnTo>
                      <a:pt x="3169" y="3336"/>
                    </a:lnTo>
                    <a:lnTo>
                      <a:pt x="3102" y="3470"/>
                    </a:lnTo>
                    <a:lnTo>
                      <a:pt x="3036" y="3570"/>
                    </a:lnTo>
                    <a:lnTo>
                      <a:pt x="2902" y="3670"/>
                    </a:lnTo>
                    <a:lnTo>
                      <a:pt x="3002" y="3637"/>
                    </a:lnTo>
                    <a:lnTo>
                      <a:pt x="3069" y="3637"/>
                    </a:lnTo>
                    <a:lnTo>
                      <a:pt x="3169" y="3670"/>
                    </a:lnTo>
                    <a:cubicBezTo>
                      <a:pt x="3169" y="3703"/>
                      <a:pt x="3169" y="3703"/>
                      <a:pt x="3202" y="3703"/>
                    </a:cubicBezTo>
                    <a:lnTo>
                      <a:pt x="3269" y="3803"/>
                    </a:lnTo>
                    <a:cubicBezTo>
                      <a:pt x="3269" y="3803"/>
                      <a:pt x="3269" y="3803"/>
                      <a:pt x="3269" y="3837"/>
                    </a:cubicBezTo>
                    <a:lnTo>
                      <a:pt x="3269" y="3903"/>
                    </a:lnTo>
                    <a:cubicBezTo>
                      <a:pt x="3269" y="3903"/>
                      <a:pt x="3269" y="3937"/>
                      <a:pt x="3269" y="3937"/>
                    </a:cubicBezTo>
                    <a:lnTo>
                      <a:pt x="3269" y="4037"/>
                    </a:lnTo>
                    <a:lnTo>
                      <a:pt x="3202" y="4137"/>
                    </a:lnTo>
                    <a:lnTo>
                      <a:pt x="3102" y="4237"/>
                    </a:lnTo>
                    <a:lnTo>
                      <a:pt x="3036" y="4304"/>
                    </a:lnTo>
                    <a:lnTo>
                      <a:pt x="2702" y="4304"/>
                    </a:lnTo>
                    <a:lnTo>
                      <a:pt x="2569" y="4337"/>
                    </a:lnTo>
                    <a:lnTo>
                      <a:pt x="2435" y="4437"/>
                    </a:lnTo>
                    <a:lnTo>
                      <a:pt x="2202" y="4704"/>
                    </a:lnTo>
                    <a:lnTo>
                      <a:pt x="2202" y="4837"/>
                    </a:lnTo>
                    <a:lnTo>
                      <a:pt x="2168" y="5204"/>
                    </a:lnTo>
                    <a:lnTo>
                      <a:pt x="2168" y="5271"/>
                    </a:lnTo>
                    <a:cubicBezTo>
                      <a:pt x="2168" y="5271"/>
                      <a:pt x="2168" y="5304"/>
                      <a:pt x="2168" y="5304"/>
                    </a:cubicBezTo>
                    <a:lnTo>
                      <a:pt x="2068" y="5371"/>
                    </a:lnTo>
                    <a:lnTo>
                      <a:pt x="1935" y="5505"/>
                    </a:lnTo>
                    <a:lnTo>
                      <a:pt x="1835" y="5571"/>
                    </a:lnTo>
                    <a:lnTo>
                      <a:pt x="1535" y="5571"/>
                    </a:lnTo>
                    <a:lnTo>
                      <a:pt x="1435" y="5538"/>
                    </a:lnTo>
                    <a:lnTo>
                      <a:pt x="1334" y="5538"/>
                    </a:lnTo>
                    <a:lnTo>
                      <a:pt x="1301" y="5505"/>
                    </a:lnTo>
                    <a:lnTo>
                      <a:pt x="1268" y="5505"/>
                    </a:lnTo>
                    <a:lnTo>
                      <a:pt x="1268" y="5471"/>
                    </a:lnTo>
                    <a:cubicBezTo>
                      <a:pt x="1268" y="5471"/>
                      <a:pt x="1268" y="5471"/>
                      <a:pt x="1268" y="5438"/>
                    </a:cubicBezTo>
                    <a:lnTo>
                      <a:pt x="1234" y="5371"/>
                    </a:lnTo>
                    <a:lnTo>
                      <a:pt x="1168" y="5338"/>
                    </a:lnTo>
                    <a:lnTo>
                      <a:pt x="968" y="5238"/>
                    </a:lnTo>
                    <a:cubicBezTo>
                      <a:pt x="968" y="5238"/>
                      <a:pt x="934" y="5204"/>
                      <a:pt x="934" y="5204"/>
                    </a:cubicBezTo>
                    <a:lnTo>
                      <a:pt x="901" y="5138"/>
                    </a:lnTo>
                    <a:lnTo>
                      <a:pt x="801" y="4971"/>
                    </a:lnTo>
                    <a:cubicBezTo>
                      <a:pt x="801" y="4971"/>
                      <a:pt x="801" y="4937"/>
                      <a:pt x="801" y="4937"/>
                    </a:cubicBezTo>
                    <a:cubicBezTo>
                      <a:pt x="801" y="4904"/>
                      <a:pt x="801" y="4904"/>
                      <a:pt x="801" y="4904"/>
                    </a:cubicBezTo>
                    <a:lnTo>
                      <a:pt x="867" y="4704"/>
                    </a:lnTo>
                    <a:cubicBezTo>
                      <a:pt x="867" y="4704"/>
                      <a:pt x="867" y="4671"/>
                      <a:pt x="901" y="4671"/>
                    </a:cubicBezTo>
                    <a:lnTo>
                      <a:pt x="1034" y="4537"/>
                    </a:lnTo>
                    <a:lnTo>
                      <a:pt x="1401" y="4337"/>
                    </a:lnTo>
                    <a:lnTo>
                      <a:pt x="1701" y="4070"/>
                    </a:lnTo>
                    <a:lnTo>
                      <a:pt x="1935" y="4070"/>
                    </a:lnTo>
                    <a:lnTo>
                      <a:pt x="1935" y="4037"/>
                    </a:lnTo>
                    <a:cubicBezTo>
                      <a:pt x="1902" y="4003"/>
                      <a:pt x="1902" y="4003"/>
                      <a:pt x="1935" y="4003"/>
                    </a:cubicBezTo>
                    <a:lnTo>
                      <a:pt x="2035" y="3770"/>
                    </a:lnTo>
                    <a:lnTo>
                      <a:pt x="2068" y="3737"/>
                    </a:lnTo>
                    <a:lnTo>
                      <a:pt x="2135" y="3670"/>
                    </a:lnTo>
                    <a:lnTo>
                      <a:pt x="2135" y="3637"/>
                    </a:lnTo>
                    <a:lnTo>
                      <a:pt x="2235" y="3503"/>
                    </a:lnTo>
                    <a:cubicBezTo>
                      <a:pt x="2235" y="3470"/>
                      <a:pt x="2268" y="3470"/>
                      <a:pt x="2302" y="3470"/>
                    </a:cubicBezTo>
                    <a:lnTo>
                      <a:pt x="2369" y="3470"/>
                    </a:lnTo>
                    <a:lnTo>
                      <a:pt x="2335" y="3370"/>
                    </a:lnTo>
                    <a:lnTo>
                      <a:pt x="2302" y="3303"/>
                    </a:lnTo>
                    <a:cubicBezTo>
                      <a:pt x="2302" y="3270"/>
                      <a:pt x="2302" y="3236"/>
                      <a:pt x="2302" y="3236"/>
                    </a:cubicBezTo>
                    <a:lnTo>
                      <a:pt x="2335" y="3170"/>
                    </a:lnTo>
                    <a:cubicBezTo>
                      <a:pt x="2335" y="3170"/>
                      <a:pt x="2335" y="3170"/>
                      <a:pt x="2335" y="3136"/>
                    </a:cubicBezTo>
                    <a:lnTo>
                      <a:pt x="2369" y="3136"/>
                    </a:lnTo>
                    <a:lnTo>
                      <a:pt x="2369" y="2869"/>
                    </a:lnTo>
                    <a:lnTo>
                      <a:pt x="2469" y="2602"/>
                    </a:lnTo>
                    <a:lnTo>
                      <a:pt x="2402" y="2402"/>
                    </a:lnTo>
                    <a:lnTo>
                      <a:pt x="2369" y="2336"/>
                    </a:lnTo>
                    <a:lnTo>
                      <a:pt x="2302" y="2269"/>
                    </a:lnTo>
                    <a:cubicBezTo>
                      <a:pt x="2302" y="2236"/>
                      <a:pt x="2302" y="2236"/>
                      <a:pt x="2302" y="2202"/>
                    </a:cubicBezTo>
                    <a:cubicBezTo>
                      <a:pt x="2302" y="2169"/>
                      <a:pt x="2335" y="2135"/>
                      <a:pt x="2369" y="2135"/>
                    </a:cubicBezTo>
                    <a:lnTo>
                      <a:pt x="2402" y="1869"/>
                    </a:lnTo>
                    <a:lnTo>
                      <a:pt x="2369" y="1835"/>
                    </a:lnTo>
                    <a:lnTo>
                      <a:pt x="2202" y="1702"/>
                    </a:lnTo>
                    <a:cubicBezTo>
                      <a:pt x="2202" y="1702"/>
                      <a:pt x="2202" y="1702"/>
                      <a:pt x="2168" y="1668"/>
                    </a:cubicBezTo>
                    <a:lnTo>
                      <a:pt x="2135" y="1602"/>
                    </a:lnTo>
                    <a:lnTo>
                      <a:pt x="1902" y="1568"/>
                    </a:lnTo>
                    <a:lnTo>
                      <a:pt x="1835" y="1568"/>
                    </a:lnTo>
                    <a:lnTo>
                      <a:pt x="1735" y="1502"/>
                    </a:lnTo>
                    <a:cubicBezTo>
                      <a:pt x="1735" y="1468"/>
                      <a:pt x="1701" y="1468"/>
                      <a:pt x="1701" y="1435"/>
                    </a:cubicBezTo>
                    <a:lnTo>
                      <a:pt x="1701" y="1335"/>
                    </a:lnTo>
                    <a:lnTo>
                      <a:pt x="1701" y="1302"/>
                    </a:lnTo>
                    <a:lnTo>
                      <a:pt x="1735" y="1068"/>
                    </a:lnTo>
                    <a:lnTo>
                      <a:pt x="1735" y="1035"/>
                    </a:lnTo>
                    <a:lnTo>
                      <a:pt x="1768" y="968"/>
                    </a:lnTo>
                    <a:lnTo>
                      <a:pt x="1768" y="935"/>
                    </a:lnTo>
                    <a:lnTo>
                      <a:pt x="1835" y="901"/>
                    </a:lnTo>
                    <a:lnTo>
                      <a:pt x="1902" y="835"/>
                    </a:lnTo>
                    <a:lnTo>
                      <a:pt x="1935" y="835"/>
                    </a:lnTo>
                    <a:lnTo>
                      <a:pt x="2068" y="801"/>
                    </a:lnTo>
                    <a:lnTo>
                      <a:pt x="2068" y="768"/>
                    </a:lnTo>
                    <a:lnTo>
                      <a:pt x="2135" y="534"/>
                    </a:lnTo>
                    <a:cubicBezTo>
                      <a:pt x="2135" y="501"/>
                      <a:pt x="2135" y="501"/>
                      <a:pt x="2168" y="468"/>
                    </a:cubicBezTo>
                    <a:lnTo>
                      <a:pt x="2202" y="434"/>
                    </a:lnTo>
                    <a:lnTo>
                      <a:pt x="2235" y="401"/>
                    </a:lnTo>
                    <a:lnTo>
                      <a:pt x="2302" y="401"/>
                    </a:lnTo>
                    <a:lnTo>
                      <a:pt x="2302" y="334"/>
                    </a:lnTo>
                    <a:cubicBezTo>
                      <a:pt x="2335" y="334"/>
                      <a:pt x="2335" y="334"/>
                      <a:pt x="2335" y="301"/>
                    </a:cubicBezTo>
                    <a:lnTo>
                      <a:pt x="2469" y="201"/>
                    </a:lnTo>
                    <a:lnTo>
                      <a:pt x="2535" y="1"/>
                    </a:lnTo>
                    <a:lnTo>
                      <a:pt x="2469" y="67"/>
                    </a:lnTo>
                    <a:lnTo>
                      <a:pt x="2402" y="67"/>
                    </a:lnTo>
                    <a:lnTo>
                      <a:pt x="2235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81" name="Google Shape;251;p15"/>
              <p:cNvSpPr/>
              <p:nvPr/>
            </p:nvSpPr>
            <p:spPr>
              <a:xfrm>
                <a:off x="6126891" y="2146597"/>
                <a:ext cx="1276" cy="36"/>
              </a:xfrm>
              <a:custGeom>
                <a:avLst/>
                <a:gdLst/>
                <a:ahLst/>
                <a:cxnLst/>
                <a:rect l="l" t="t" r="r" b="b"/>
                <a:pathLst>
                  <a:path w="35" h="1" extrusionOk="0">
                    <a:moveTo>
                      <a:pt x="34" y="0"/>
                    </a:moveTo>
                    <a:lnTo>
                      <a:pt x="1" y="0"/>
                    </a:lnTo>
                    <a:lnTo>
                      <a:pt x="1" y="0"/>
                    </a:lnTo>
                    <a:lnTo>
                      <a:pt x="1" y="0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82" name="Google Shape;252;p15"/>
              <p:cNvSpPr/>
              <p:nvPr/>
            </p:nvSpPr>
            <p:spPr>
              <a:xfrm>
                <a:off x="5985882" y="1980039"/>
                <a:ext cx="2478" cy="8528"/>
              </a:xfrm>
              <a:custGeom>
                <a:avLst/>
                <a:gdLst/>
                <a:ahLst/>
                <a:cxnLst/>
                <a:rect l="l" t="t" r="r" b="b"/>
                <a:pathLst>
                  <a:path w="68" h="234" extrusionOk="0">
                    <a:moveTo>
                      <a:pt x="34" y="0"/>
                    </a:moveTo>
                    <a:lnTo>
                      <a:pt x="0" y="200"/>
                    </a:lnTo>
                    <a:cubicBezTo>
                      <a:pt x="34" y="200"/>
                      <a:pt x="67" y="234"/>
                      <a:pt x="67" y="234"/>
                    </a:cubicBezTo>
                    <a:lnTo>
                      <a:pt x="34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83" name="Google Shape;253;p15"/>
              <p:cNvSpPr/>
              <p:nvPr/>
            </p:nvSpPr>
            <p:spPr>
              <a:xfrm>
                <a:off x="5531184" y="2246277"/>
                <a:ext cx="137434" cy="47451"/>
              </a:xfrm>
              <a:custGeom>
                <a:avLst/>
                <a:gdLst/>
                <a:ahLst/>
                <a:cxnLst/>
                <a:rect l="l" t="t" r="r" b="b"/>
                <a:pathLst>
                  <a:path w="3771" h="1302" extrusionOk="0">
                    <a:moveTo>
                      <a:pt x="935" y="1"/>
                    </a:moveTo>
                    <a:lnTo>
                      <a:pt x="801" y="34"/>
                    </a:lnTo>
                    <a:lnTo>
                      <a:pt x="668" y="67"/>
                    </a:lnTo>
                    <a:cubicBezTo>
                      <a:pt x="668" y="84"/>
                      <a:pt x="651" y="92"/>
                      <a:pt x="635" y="92"/>
                    </a:cubicBezTo>
                    <a:cubicBezTo>
                      <a:pt x="618" y="92"/>
                      <a:pt x="601" y="84"/>
                      <a:pt x="601" y="67"/>
                    </a:cubicBezTo>
                    <a:cubicBezTo>
                      <a:pt x="568" y="67"/>
                      <a:pt x="568" y="34"/>
                      <a:pt x="568" y="34"/>
                    </a:cubicBezTo>
                    <a:lnTo>
                      <a:pt x="334" y="34"/>
                    </a:lnTo>
                    <a:lnTo>
                      <a:pt x="134" y="67"/>
                    </a:lnTo>
                    <a:lnTo>
                      <a:pt x="134" y="167"/>
                    </a:lnTo>
                    <a:lnTo>
                      <a:pt x="134" y="367"/>
                    </a:lnTo>
                    <a:lnTo>
                      <a:pt x="34" y="568"/>
                    </a:lnTo>
                    <a:lnTo>
                      <a:pt x="1" y="601"/>
                    </a:lnTo>
                    <a:lnTo>
                      <a:pt x="1" y="668"/>
                    </a:lnTo>
                    <a:lnTo>
                      <a:pt x="1" y="801"/>
                    </a:lnTo>
                    <a:lnTo>
                      <a:pt x="34" y="868"/>
                    </a:lnTo>
                    <a:lnTo>
                      <a:pt x="234" y="1201"/>
                    </a:lnTo>
                    <a:lnTo>
                      <a:pt x="234" y="1235"/>
                    </a:lnTo>
                    <a:lnTo>
                      <a:pt x="268" y="1301"/>
                    </a:lnTo>
                    <a:lnTo>
                      <a:pt x="835" y="1301"/>
                    </a:lnTo>
                    <a:lnTo>
                      <a:pt x="902" y="1268"/>
                    </a:lnTo>
                    <a:lnTo>
                      <a:pt x="1268" y="1168"/>
                    </a:lnTo>
                    <a:lnTo>
                      <a:pt x="1402" y="1101"/>
                    </a:lnTo>
                    <a:lnTo>
                      <a:pt x="1702" y="935"/>
                    </a:lnTo>
                    <a:lnTo>
                      <a:pt x="1902" y="868"/>
                    </a:lnTo>
                    <a:lnTo>
                      <a:pt x="2069" y="868"/>
                    </a:lnTo>
                    <a:lnTo>
                      <a:pt x="2202" y="968"/>
                    </a:lnTo>
                    <a:lnTo>
                      <a:pt x="2503" y="968"/>
                    </a:lnTo>
                    <a:lnTo>
                      <a:pt x="2603" y="1035"/>
                    </a:lnTo>
                    <a:lnTo>
                      <a:pt x="2636" y="1035"/>
                    </a:lnTo>
                    <a:cubicBezTo>
                      <a:pt x="2636" y="1001"/>
                      <a:pt x="2636" y="1001"/>
                      <a:pt x="2636" y="968"/>
                    </a:cubicBezTo>
                    <a:lnTo>
                      <a:pt x="2669" y="901"/>
                    </a:lnTo>
                    <a:cubicBezTo>
                      <a:pt x="2669" y="868"/>
                      <a:pt x="2703" y="868"/>
                      <a:pt x="2703" y="868"/>
                    </a:cubicBezTo>
                    <a:lnTo>
                      <a:pt x="2803" y="834"/>
                    </a:lnTo>
                    <a:cubicBezTo>
                      <a:pt x="2803" y="818"/>
                      <a:pt x="2803" y="809"/>
                      <a:pt x="2807" y="809"/>
                    </a:cubicBezTo>
                    <a:cubicBezTo>
                      <a:pt x="2811" y="809"/>
                      <a:pt x="2820" y="818"/>
                      <a:pt x="2836" y="834"/>
                    </a:cubicBezTo>
                    <a:lnTo>
                      <a:pt x="2903" y="834"/>
                    </a:lnTo>
                    <a:lnTo>
                      <a:pt x="3070" y="868"/>
                    </a:lnTo>
                    <a:lnTo>
                      <a:pt x="3136" y="801"/>
                    </a:lnTo>
                    <a:lnTo>
                      <a:pt x="3170" y="768"/>
                    </a:lnTo>
                    <a:lnTo>
                      <a:pt x="3303" y="768"/>
                    </a:lnTo>
                    <a:lnTo>
                      <a:pt x="3403" y="801"/>
                    </a:lnTo>
                    <a:lnTo>
                      <a:pt x="3637" y="768"/>
                    </a:lnTo>
                    <a:lnTo>
                      <a:pt x="3770" y="768"/>
                    </a:lnTo>
                    <a:lnTo>
                      <a:pt x="3770" y="568"/>
                    </a:lnTo>
                    <a:cubicBezTo>
                      <a:pt x="3754" y="584"/>
                      <a:pt x="3729" y="593"/>
                      <a:pt x="3704" y="593"/>
                    </a:cubicBezTo>
                    <a:cubicBezTo>
                      <a:pt x="3679" y="593"/>
                      <a:pt x="3654" y="584"/>
                      <a:pt x="3637" y="568"/>
                    </a:cubicBezTo>
                    <a:lnTo>
                      <a:pt x="3637" y="534"/>
                    </a:lnTo>
                    <a:cubicBezTo>
                      <a:pt x="3603" y="501"/>
                      <a:pt x="3603" y="468"/>
                      <a:pt x="3637" y="434"/>
                    </a:cubicBezTo>
                    <a:lnTo>
                      <a:pt x="3670" y="367"/>
                    </a:lnTo>
                    <a:lnTo>
                      <a:pt x="3603" y="367"/>
                    </a:lnTo>
                    <a:lnTo>
                      <a:pt x="3603" y="434"/>
                    </a:lnTo>
                    <a:lnTo>
                      <a:pt x="3603" y="501"/>
                    </a:lnTo>
                    <a:lnTo>
                      <a:pt x="3603" y="534"/>
                    </a:lnTo>
                    <a:lnTo>
                      <a:pt x="3603" y="568"/>
                    </a:lnTo>
                    <a:cubicBezTo>
                      <a:pt x="3570" y="601"/>
                      <a:pt x="3537" y="601"/>
                      <a:pt x="3503" y="601"/>
                    </a:cubicBezTo>
                    <a:lnTo>
                      <a:pt x="3337" y="601"/>
                    </a:lnTo>
                    <a:lnTo>
                      <a:pt x="3303" y="534"/>
                    </a:lnTo>
                    <a:cubicBezTo>
                      <a:pt x="3270" y="534"/>
                      <a:pt x="3270" y="501"/>
                      <a:pt x="3270" y="468"/>
                    </a:cubicBezTo>
                    <a:lnTo>
                      <a:pt x="3303" y="334"/>
                    </a:lnTo>
                    <a:lnTo>
                      <a:pt x="3303" y="234"/>
                    </a:lnTo>
                    <a:lnTo>
                      <a:pt x="3136" y="234"/>
                    </a:lnTo>
                    <a:lnTo>
                      <a:pt x="3103" y="334"/>
                    </a:lnTo>
                    <a:cubicBezTo>
                      <a:pt x="3136" y="334"/>
                      <a:pt x="3136" y="367"/>
                      <a:pt x="3136" y="401"/>
                    </a:cubicBezTo>
                    <a:cubicBezTo>
                      <a:pt x="3136" y="434"/>
                      <a:pt x="3103" y="468"/>
                      <a:pt x="3070" y="501"/>
                    </a:cubicBezTo>
                    <a:lnTo>
                      <a:pt x="2870" y="501"/>
                    </a:lnTo>
                    <a:cubicBezTo>
                      <a:pt x="2836" y="501"/>
                      <a:pt x="2803" y="534"/>
                      <a:pt x="2803" y="534"/>
                    </a:cubicBezTo>
                    <a:cubicBezTo>
                      <a:pt x="2770" y="534"/>
                      <a:pt x="2736" y="534"/>
                      <a:pt x="2703" y="501"/>
                    </a:cubicBezTo>
                    <a:lnTo>
                      <a:pt x="2669" y="434"/>
                    </a:lnTo>
                    <a:cubicBezTo>
                      <a:pt x="2636" y="434"/>
                      <a:pt x="2636" y="434"/>
                      <a:pt x="2636" y="401"/>
                    </a:cubicBezTo>
                    <a:lnTo>
                      <a:pt x="2603" y="334"/>
                    </a:lnTo>
                    <a:lnTo>
                      <a:pt x="2469" y="301"/>
                    </a:lnTo>
                    <a:cubicBezTo>
                      <a:pt x="2469" y="301"/>
                      <a:pt x="2436" y="301"/>
                      <a:pt x="2436" y="267"/>
                    </a:cubicBezTo>
                    <a:lnTo>
                      <a:pt x="2336" y="267"/>
                    </a:lnTo>
                    <a:lnTo>
                      <a:pt x="2069" y="201"/>
                    </a:lnTo>
                    <a:lnTo>
                      <a:pt x="2036" y="201"/>
                    </a:lnTo>
                    <a:lnTo>
                      <a:pt x="1836" y="134"/>
                    </a:lnTo>
                    <a:lnTo>
                      <a:pt x="1535" y="134"/>
                    </a:lnTo>
                    <a:lnTo>
                      <a:pt x="1502" y="101"/>
                    </a:lnTo>
                    <a:lnTo>
                      <a:pt x="1302" y="34"/>
                    </a:lnTo>
                    <a:lnTo>
                      <a:pt x="1068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84" name="Google Shape;254;p15"/>
              <p:cNvSpPr/>
              <p:nvPr/>
            </p:nvSpPr>
            <p:spPr>
              <a:xfrm>
                <a:off x="5756091" y="2293693"/>
                <a:ext cx="24382" cy="70558"/>
              </a:xfrm>
              <a:custGeom>
                <a:avLst/>
                <a:gdLst/>
                <a:ahLst/>
                <a:cxnLst/>
                <a:rect l="l" t="t" r="r" b="b"/>
                <a:pathLst>
                  <a:path w="669" h="1936" extrusionOk="0">
                    <a:moveTo>
                      <a:pt x="234" y="0"/>
                    </a:moveTo>
                    <a:lnTo>
                      <a:pt x="201" y="34"/>
                    </a:lnTo>
                    <a:lnTo>
                      <a:pt x="134" y="67"/>
                    </a:lnTo>
                    <a:lnTo>
                      <a:pt x="1" y="301"/>
                    </a:lnTo>
                    <a:lnTo>
                      <a:pt x="1" y="401"/>
                    </a:lnTo>
                    <a:lnTo>
                      <a:pt x="68" y="501"/>
                    </a:lnTo>
                    <a:lnTo>
                      <a:pt x="101" y="601"/>
                    </a:lnTo>
                    <a:lnTo>
                      <a:pt x="134" y="734"/>
                    </a:lnTo>
                    <a:cubicBezTo>
                      <a:pt x="134" y="734"/>
                      <a:pt x="134" y="734"/>
                      <a:pt x="134" y="768"/>
                    </a:cubicBezTo>
                    <a:lnTo>
                      <a:pt x="134" y="968"/>
                    </a:lnTo>
                    <a:lnTo>
                      <a:pt x="168" y="1001"/>
                    </a:lnTo>
                    <a:lnTo>
                      <a:pt x="268" y="1068"/>
                    </a:lnTo>
                    <a:lnTo>
                      <a:pt x="301" y="1135"/>
                    </a:lnTo>
                    <a:lnTo>
                      <a:pt x="301" y="1168"/>
                    </a:lnTo>
                    <a:lnTo>
                      <a:pt x="335" y="1268"/>
                    </a:lnTo>
                    <a:cubicBezTo>
                      <a:pt x="335" y="1268"/>
                      <a:pt x="335" y="1301"/>
                      <a:pt x="335" y="1301"/>
                    </a:cubicBezTo>
                    <a:lnTo>
                      <a:pt x="335" y="1568"/>
                    </a:lnTo>
                    <a:lnTo>
                      <a:pt x="368" y="1702"/>
                    </a:lnTo>
                    <a:lnTo>
                      <a:pt x="435" y="1802"/>
                    </a:lnTo>
                    <a:lnTo>
                      <a:pt x="535" y="1868"/>
                    </a:lnTo>
                    <a:lnTo>
                      <a:pt x="601" y="1935"/>
                    </a:lnTo>
                    <a:lnTo>
                      <a:pt x="668" y="1935"/>
                    </a:lnTo>
                    <a:lnTo>
                      <a:pt x="668" y="1902"/>
                    </a:lnTo>
                    <a:lnTo>
                      <a:pt x="635" y="1835"/>
                    </a:lnTo>
                    <a:cubicBezTo>
                      <a:pt x="635" y="1802"/>
                      <a:pt x="635" y="1802"/>
                      <a:pt x="635" y="1802"/>
                    </a:cubicBezTo>
                    <a:lnTo>
                      <a:pt x="601" y="1635"/>
                    </a:lnTo>
                    <a:lnTo>
                      <a:pt x="268" y="901"/>
                    </a:lnTo>
                    <a:cubicBezTo>
                      <a:pt x="268" y="868"/>
                      <a:pt x="268" y="868"/>
                      <a:pt x="268" y="868"/>
                    </a:cubicBezTo>
                    <a:lnTo>
                      <a:pt x="234" y="668"/>
                    </a:lnTo>
                    <a:lnTo>
                      <a:pt x="234" y="634"/>
                    </a:lnTo>
                    <a:lnTo>
                      <a:pt x="268" y="534"/>
                    </a:lnTo>
                    <a:lnTo>
                      <a:pt x="335" y="301"/>
                    </a:lnTo>
                    <a:lnTo>
                      <a:pt x="335" y="201"/>
                    </a:lnTo>
                    <a:lnTo>
                      <a:pt x="335" y="167"/>
                    </a:lnTo>
                    <a:lnTo>
                      <a:pt x="368" y="101"/>
                    </a:lnTo>
                    <a:lnTo>
                      <a:pt x="234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85" name="Google Shape;255;p15"/>
              <p:cNvSpPr/>
              <p:nvPr/>
            </p:nvSpPr>
            <p:spPr>
              <a:xfrm>
                <a:off x="5678316" y="2266941"/>
                <a:ext cx="137398" cy="17056"/>
              </a:xfrm>
              <a:custGeom>
                <a:avLst/>
                <a:gdLst/>
                <a:ahLst/>
                <a:cxnLst/>
                <a:rect l="l" t="t" r="r" b="b"/>
                <a:pathLst>
                  <a:path w="3770" h="468" extrusionOk="0">
                    <a:moveTo>
                      <a:pt x="2402" y="1"/>
                    </a:moveTo>
                    <a:lnTo>
                      <a:pt x="1935" y="67"/>
                    </a:lnTo>
                    <a:lnTo>
                      <a:pt x="1635" y="67"/>
                    </a:lnTo>
                    <a:lnTo>
                      <a:pt x="1501" y="134"/>
                    </a:lnTo>
                    <a:lnTo>
                      <a:pt x="1401" y="134"/>
                    </a:lnTo>
                    <a:lnTo>
                      <a:pt x="1101" y="101"/>
                    </a:lnTo>
                    <a:lnTo>
                      <a:pt x="967" y="101"/>
                    </a:lnTo>
                    <a:lnTo>
                      <a:pt x="901" y="67"/>
                    </a:lnTo>
                    <a:lnTo>
                      <a:pt x="467" y="67"/>
                    </a:lnTo>
                    <a:cubicBezTo>
                      <a:pt x="467" y="67"/>
                      <a:pt x="434" y="67"/>
                      <a:pt x="434" y="34"/>
                    </a:cubicBezTo>
                    <a:lnTo>
                      <a:pt x="334" y="101"/>
                    </a:lnTo>
                    <a:lnTo>
                      <a:pt x="267" y="101"/>
                    </a:lnTo>
                    <a:cubicBezTo>
                      <a:pt x="234" y="67"/>
                      <a:pt x="234" y="67"/>
                      <a:pt x="200" y="67"/>
                    </a:cubicBezTo>
                    <a:lnTo>
                      <a:pt x="167" y="34"/>
                    </a:lnTo>
                    <a:cubicBezTo>
                      <a:pt x="167" y="67"/>
                      <a:pt x="134" y="101"/>
                      <a:pt x="100" y="101"/>
                    </a:cubicBezTo>
                    <a:lnTo>
                      <a:pt x="0" y="134"/>
                    </a:lnTo>
                    <a:lnTo>
                      <a:pt x="0" y="167"/>
                    </a:lnTo>
                    <a:lnTo>
                      <a:pt x="33" y="134"/>
                    </a:lnTo>
                    <a:lnTo>
                      <a:pt x="134" y="134"/>
                    </a:lnTo>
                    <a:lnTo>
                      <a:pt x="300" y="234"/>
                    </a:lnTo>
                    <a:lnTo>
                      <a:pt x="334" y="234"/>
                    </a:lnTo>
                    <a:lnTo>
                      <a:pt x="367" y="267"/>
                    </a:lnTo>
                    <a:cubicBezTo>
                      <a:pt x="367" y="267"/>
                      <a:pt x="400" y="301"/>
                      <a:pt x="400" y="301"/>
                    </a:cubicBezTo>
                    <a:lnTo>
                      <a:pt x="400" y="368"/>
                    </a:lnTo>
                    <a:lnTo>
                      <a:pt x="400" y="468"/>
                    </a:lnTo>
                    <a:lnTo>
                      <a:pt x="667" y="468"/>
                    </a:lnTo>
                    <a:lnTo>
                      <a:pt x="734" y="434"/>
                    </a:lnTo>
                    <a:lnTo>
                      <a:pt x="934" y="368"/>
                    </a:lnTo>
                    <a:lnTo>
                      <a:pt x="1034" y="334"/>
                    </a:lnTo>
                    <a:lnTo>
                      <a:pt x="1735" y="334"/>
                    </a:lnTo>
                    <a:lnTo>
                      <a:pt x="2035" y="267"/>
                    </a:lnTo>
                    <a:lnTo>
                      <a:pt x="2135" y="267"/>
                    </a:lnTo>
                    <a:lnTo>
                      <a:pt x="2202" y="301"/>
                    </a:lnTo>
                    <a:lnTo>
                      <a:pt x="2302" y="401"/>
                    </a:lnTo>
                    <a:lnTo>
                      <a:pt x="2368" y="401"/>
                    </a:lnTo>
                    <a:lnTo>
                      <a:pt x="2469" y="301"/>
                    </a:lnTo>
                    <a:lnTo>
                      <a:pt x="2702" y="301"/>
                    </a:lnTo>
                    <a:lnTo>
                      <a:pt x="2802" y="267"/>
                    </a:lnTo>
                    <a:lnTo>
                      <a:pt x="2869" y="267"/>
                    </a:lnTo>
                    <a:lnTo>
                      <a:pt x="3202" y="234"/>
                    </a:lnTo>
                    <a:lnTo>
                      <a:pt x="3302" y="234"/>
                    </a:lnTo>
                    <a:lnTo>
                      <a:pt x="3302" y="201"/>
                    </a:lnTo>
                    <a:lnTo>
                      <a:pt x="3336" y="201"/>
                    </a:lnTo>
                    <a:lnTo>
                      <a:pt x="3369" y="167"/>
                    </a:lnTo>
                    <a:lnTo>
                      <a:pt x="3669" y="167"/>
                    </a:lnTo>
                    <a:lnTo>
                      <a:pt x="3769" y="134"/>
                    </a:lnTo>
                    <a:lnTo>
                      <a:pt x="3036" y="101"/>
                    </a:lnTo>
                    <a:lnTo>
                      <a:pt x="2602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86" name="Google Shape;256;p15"/>
              <p:cNvSpPr/>
              <p:nvPr/>
            </p:nvSpPr>
            <p:spPr>
              <a:xfrm>
                <a:off x="6129333" y="2146597"/>
                <a:ext cx="36" cy="36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1" y="0"/>
                    </a:moveTo>
                    <a:lnTo>
                      <a:pt x="1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87" name="Google Shape;257;p15"/>
              <p:cNvSpPr/>
              <p:nvPr/>
            </p:nvSpPr>
            <p:spPr>
              <a:xfrm>
                <a:off x="5970065" y="2203744"/>
                <a:ext cx="4920" cy="2442"/>
              </a:xfrm>
              <a:custGeom>
                <a:avLst/>
                <a:gdLst/>
                <a:ahLst/>
                <a:cxnLst/>
                <a:rect l="l" t="t" r="r" b="b"/>
                <a:pathLst>
                  <a:path w="135" h="67" extrusionOk="0">
                    <a:moveTo>
                      <a:pt x="134" y="0"/>
                    </a:moveTo>
                    <a:lnTo>
                      <a:pt x="84" y="33"/>
                    </a:lnTo>
                    <a:lnTo>
                      <a:pt x="134" y="33"/>
                    </a:lnTo>
                    <a:lnTo>
                      <a:pt x="134" y="0"/>
                    </a:lnTo>
                    <a:close/>
                    <a:moveTo>
                      <a:pt x="34" y="33"/>
                    </a:moveTo>
                    <a:lnTo>
                      <a:pt x="1" y="67"/>
                    </a:lnTo>
                    <a:lnTo>
                      <a:pt x="34" y="67"/>
                    </a:lnTo>
                    <a:lnTo>
                      <a:pt x="84" y="3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88" name="Google Shape;258;p15"/>
              <p:cNvSpPr/>
              <p:nvPr/>
            </p:nvSpPr>
            <p:spPr>
              <a:xfrm>
                <a:off x="5978593" y="1941115"/>
                <a:ext cx="4884" cy="7362"/>
              </a:xfrm>
              <a:custGeom>
                <a:avLst/>
                <a:gdLst/>
                <a:ahLst/>
                <a:cxnLst/>
                <a:rect l="l" t="t" r="r" b="b"/>
                <a:pathLst>
                  <a:path w="134" h="202" extrusionOk="0">
                    <a:moveTo>
                      <a:pt x="34" y="1"/>
                    </a:moveTo>
                    <a:lnTo>
                      <a:pt x="0" y="34"/>
                    </a:lnTo>
                    <a:cubicBezTo>
                      <a:pt x="0" y="34"/>
                      <a:pt x="0" y="68"/>
                      <a:pt x="0" y="68"/>
                    </a:cubicBezTo>
                    <a:lnTo>
                      <a:pt x="0" y="168"/>
                    </a:lnTo>
                    <a:lnTo>
                      <a:pt x="34" y="201"/>
                    </a:lnTo>
                    <a:lnTo>
                      <a:pt x="100" y="201"/>
                    </a:lnTo>
                    <a:lnTo>
                      <a:pt x="134" y="134"/>
                    </a:lnTo>
                    <a:lnTo>
                      <a:pt x="134" y="34"/>
                    </a:lnTo>
                    <a:lnTo>
                      <a:pt x="100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89" name="Google Shape;259;p15"/>
              <p:cNvSpPr/>
              <p:nvPr/>
            </p:nvSpPr>
            <p:spPr>
              <a:xfrm>
                <a:off x="5523894" y="2293693"/>
                <a:ext cx="1276" cy="1239"/>
              </a:xfrm>
              <a:custGeom>
                <a:avLst/>
                <a:gdLst/>
                <a:ahLst/>
                <a:cxnLst/>
                <a:rect l="l" t="t" r="r" b="b"/>
                <a:pathLst>
                  <a:path w="35" h="34" extrusionOk="0">
                    <a:moveTo>
                      <a:pt x="1" y="0"/>
                    </a:moveTo>
                    <a:cubicBezTo>
                      <a:pt x="1" y="0"/>
                      <a:pt x="34" y="0"/>
                      <a:pt x="34" y="34"/>
                    </a:cubicBezTo>
                    <a:lnTo>
                      <a:pt x="34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90" name="Google Shape;260;p15"/>
              <p:cNvSpPr/>
              <p:nvPr/>
            </p:nvSpPr>
            <p:spPr>
              <a:xfrm>
                <a:off x="5999258" y="2174551"/>
                <a:ext cx="26787" cy="7325"/>
              </a:xfrm>
              <a:custGeom>
                <a:avLst/>
                <a:gdLst/>
                <a:ahLst/>
                <a:cxnLst/>
                <a:rect l="l" t="t" r="r" b="b"/>
                <a:pathLst>
                  <a:path w="735" h="201" extrusionOk="0">
                    <a:moveTo>
                      <a:pt x="456" y="112"/>
                    </a:moveTo>
                    <a:lnTo>
                      <a:pt x="467" y="134"/>
                    </a:lnTo>
                    <a:lnTo>
                      <a:pt x="501" y="134"/>
                    </a:lnTo>
                    <a:lnTo>
                      <a:pt x="456" y="112"/>
                    </a:lnTo>
                    <a:close/>
                    <a:moveTo>
                      <a:pt x="234" y="0"/>
                    </a:moveTo>
                    <a:lnTo>
                      <a:pt x="134" y="34"/>
                    </a:lnTo>
                    <a:lnTo>
                      <a:pt x="100" y="34"/>
                    </a:lnTo>
                    <a:lnTo>
                      <a:pt x="0" y="134"/>
                    </a:lnTo>
                    <a:lnTo>
                      <a:pt x="34" y="167"/>
                    </a:lnTo>
                    <a:lnTo>
                      <a:pt x="100" y="134"/>
                    </a:lnTo>
                    <a:cubicBezTo>
                      <a:pt x="100" y="101"/>
                      <a:pt x="134" y="101"/>
                      <a:pt x="167" y="101"/>
                    </a:cubicBezTo>
                    <a:lnTo>
                      <a:pt x="434" y="101"/>
                    </a:lnTo>
                    <a:lnTo>
                      <a:pt x="456" y="112"/>
                    </a:lnTo>
                    <a:lnTo>
                      <a:pt x="456" y="112"/>
                    </a:lnTo>
                    <a:lnTo>
                      <a:pt x="434" y="67"/>
                    </a:lnTo>
                    <a:lnTo>
                      <a:pt x="234" y="0"/>
                    </a:lnTo>
                    <a:close/>
                    <a:moveTo>
                      <a:pt x="501" y="134"/>
                    </a:moveTo>
                    <a:lnTo>
                      <a:pt x="634" y="201"/>
                    </a:lnTo>
                    <a:lnTo>
                      <a:pt x="701" y="201"/>
                    </a:lnTo>
                    <a:lnTo>
                      <a:pt x="734" y="1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91" name="Google Shape;261;p15"/>
              <p:cNvSpPr/>
              <p:nvPr/>
            </p:nvSpPr>
            <p:spPr>
              <a:xfrm>
                <a:off x="6177952" y="2527129"/>
                <a:ext cx="2478" cy="4884"/>
              </a:xfrm>
              <a:custGeom>
                <a:avLst/>
                <a:gdLst/>
                <a:ahLst/>
                <a:cxnLst/>
                <a:rect l="l" t="t" r="r" b="b"/>
                <a:pathLst>
                  <a:path w="68" h="134" extrusionOk="0">
                    <a:moveTo>
                      <a:pt x="68" y="0"/>
                    </a:moveTo>
                    <a:lnTo>
                      <a:pt x="34" y="67"/>
                    </a:lnTo>
                    <a:cubicBezTo>
                      <a:pt x="1" y="67"/>
                      <a:pt x="1" y="67"/>
                      <a:pt x="1" y="100"/>
                    </a:cubicBezTo>
                    <a:lnTo>
                      <a:pt x="68" y="134"/>
                    </a:lnTo>
                    <a:lnTo>
                      <a:pt x="68" y="67"/>
                    </a:lnTo>
                    <a:lnTo>
                      <a:pt x="68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92" name="Google Shape;262;p15"/>
              <p:cNvSpPr/>
              <p:nvPr/>
            </p:nvSpPr>
            <p:spPr>
              <a:xfrm>
                <a:off x="6068542" y="2437144"/>
                <a:ext cx="1276" cy="2478"/>
              </a:xfrm>
              <a:custGeom>
                <a:avLst/>
                <a:gdLst/>
                <a:ahLst/>
                <a:cxnLst/>
                <a:rect l="l" t="t" r="r" b="b"/>
                <a:pathLst>
                  <a:path w="35" h="68" extrusionOk="0">
                    <a:moveTo>
                      <a:pt x="34" y="1"/>
                    </a:moveTo>
                    <a:lnTo>
                      <a:pt x="1" y="34"/>
                    </a:lnTo>
                    <a:cubicBezTo>
                      <a:pt x="1" y="34"/>
                      <a:pt x="1" y="34"/>
                      <a:pt x="1" y="67"/>
                    </a:cubicBezTo>
                    <a:lnTo>
                      <a:pt x="34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93" name="Google Shape;263;p15"/>
              <p:cNvSpPr/>
              <p:nvPr/>
            </p:nvSpPr>
            <p:spPr>
              <a:xfrm>
                <a:off x="6137862" y="2529534"/>
                <a:ext cx="18259" cy="9767"/>
              </a:xfrm>
              <a:custGeom>
                <a:avLst/>
                <a:gdLst/>
                <a:ahLst/>
                <a:cxnLst/>
                <a:rect l="l" t="t" r="r" b="b"/>
                <a:pathLst>
                  <a:path w="501" h="268" extrusionOk="0">
                    <a:moveTo>
                      <a:pt x="167" y="1"/>
                    </a:moveTo>
                    <a:lnTo>
                      <a:pt x="67" y="34"/>
                    </a:lnTo>
                    <a:lnTo>
                      <a:pt x="33" y="68"/>
                    </a:lnTo>
                    <a:cubicBezTo>
                      <a:pt x="33" y="68"/>
                      <a:pt x="33" y="101"/>
                      <a:pt x="33" y="101"/>
                    </a:cubicBezTo>
                    <a:lnTo>
                      <a:pt x="0" y="268"/>
                    </a:lnTo>
                    <a:lnTo>
                      <a:pt x="267" y="268"/>
                    </a:lnTo>
                    <a:lnTo>
                      <a:pt x="400" y="134"/>
                    </a:lnTo>
                    <a:lnTo>
                      <a:pt x="500" y="134"/>
                    </a:lnTo>
                    <a:lnTo>
                      <a:pt x="367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94" name="Google Shape;264;p15"/>
              <p:cNvSpPr/>
              <p:nvPr/>
            </p:nvSpPr>
            <p:spPr>
              <a:xfrm>
                <a:off x="6163374" y="2524687"/>
                <a:ext cx="8565" cy="10970"/>
              </a:xfrm>
              <a:custGeom>
                <a:avLst/>
                <a:gdLst/>
                <a:ahLst/>
                <a:cxnLst/>
                <a:rect l="l" t="t" r="r" b="b"/>
                <a:pathLst>
                  <a:path w="235" h="301" extrusionOk="0">
                    <a:moveTo>
                      <a:pt x="1" y="0"/>
                    </a:moveTo>
                    <a:lnTo>
                      <a:pt x="101" y="201"/>
                    </a:lnTo>
                    <a:lnTo>
                      <a:pt x="167" y="301"/>
                    </a:lnTo>
                    <a:cubicBezTo>
                      <a:pt x="167" y="267"/>
                      <a:pt x="201" y="234"/>
                      <a:pt x="234" y="201"/>
                    </a:cubicBezTo>
                    <a:lnTo>
                      <a:pt x="234" y="167"/>
                    </a:lnTo>
                    <a:lnTo>
                      <a:pt x="134" y="134"/>
                    </a:lnTo>
                    <a:lnTo>
                      <a:pt x="101" y="134"/>
                    </a:lnTo>
                    <a:lnTo>
                      <a:pt x="67" y="67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95" name="Google Shape;265;p15"/>
              <p:cNvSpPr/>
              <p:nvPr/>
            </p:nvSpPr>
            <p:spPr>
              <a:xfrm>
                <a:off x="5948197" y="2572103"/>
                <a:ext cx="9767" cy="8528"/>
              </a:xfrm>
              <a:custGeom>
                <a:avLst/>
                <a:gdLst/>
                <a:ahLst/>
                <a:cxnLst/>
                <a:rect l="l" t="t" r="r" b="b"/>
                <a:pathLst>
                  <a:path w="268" h="234" extrusionOk="0">
                    <a:moveTo>
                      <a:pt x="67" y="0"/>
                    </a:moveTo>
                    <a:lnTo>
                      <a:pt x="0" y="67"/>
                    </a:lnTo>
                    <a:lnTo>
                      <a:pt x="0" y="134"/>
                    </a:lnTo>
                    <a:lnTo>
                      <a:pt x="0" y="167"/>
                    </a:lnTo>
                    <a:lnTo>
                      <a:pt x="67" y="234"/>
                    </a:lnTo>
                    <a:lnTo>
                      <a:pt x="234" y="234"/>
                    </a:lnTo>
                    <a:lnTo>
                      <a:pt x="267" y="167"/>
                    </a:lnTo>
                    <a:lnTo>
                      <a:pt x="267" y="67"/>
                    </a:lnTo>
                    <a:lnTo>
                      <a:pt x="267" y="34"/>
                    </a:lnTo>
                    <a:lnTo>
                      <a:pt x="134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96" name="Google Shape;266;p15"/>
              <p:cNvSpPr/>
              <p:nvPr/>
            </p:nvSpPr>
            <p:spPr>
              <a:xfrm>
                <a:off x="6057608" y="2442028"/>
                <a:ext cx="8565" cy="4884"/>
              </a:xfrm>
              <a:custGeom>
                <a:avLst/>
                <a:gdLst/>
                <a:ahLst/>
                <a:cxnLst/>
                <a:rect l="l" t="t" r="r" b="b"/>
                <a:pathLst>
                  <a:path w="235" h="134" extrusionOk="0">
                    <a:moveTo>
                      <a:pt x="234" y="0"/>
                    </a:moveTo>
                    <a:lnTo>
                      <a:pt x="134" y="33"/>
                    </a:lnTo>
                    <a:cubicBezTo>
                      <a:pt x="134" y="50"/>
                      <a:pt x="126" y="58"/>
                      <a:pt x="117" y="58"/>
                    </a:cubicBezTo>
                    <a:cubicBezTo>
                      <a:pt x="109" y="58"/>
                      <a:pt x="101" y="50"/>
                      <a:pt x="101" y="33"/>
                    </a:cubicBezTo>
                    <a:lnTo>
                      <a:pt x="67" y="33"/>
                    </a:lnTo>
                    <a:lnTo>
                      <a:pt x="1" y="100"/>
                    </a:lnTo>
                    <a:lnTo>
                      <a:pt x="167" y="100"/>
                    </a:lnTo>
                    <a:lnTo>
                      <a:pt x="201" y="133"/>
                    </a:lnTo>
                    <a:lnTo>
                      <a:pt x="234" y="33"/>
                    </a:lnTo>
                    <a:lnTo>
                      <a:pt x="234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97" name="Google Shape;267;p15"/>
              <p:cNvSpPr/>
              <p:nvPr/>
            </p:nvSpPr>
            <p:spPr>
              <a:xfrm>
                <a:off x="5776792" y="2461453"/>
                <a:ext cx="184813" cy="110683"/>
              </a:xfrm>
              <a:custGeom>
                <a:avLst/>
                <a:gdLst/>
                <a:ahLst/>
                <a:cxnLst/>
                <a:rect l="l" t="t" r="r" b="b"/>
                <a:pathLst>
                  <a:path w="5071" h="3037" extrusionOk="0">
                    <a:moveTo>
                      <a:pt x="2869" y="1"/>
                    </a:moveTo>
                    <a:lnTo>
                      <a:pt x="1668" y="68"/>
                    </a:lnTo>
                    <a:lnTo>
                      <a:pt x="1034" y="268"/>
                    </a:lnTo>
                    <a:lnTo>
                      <a:pt x="934" y="334"/>
                    </a:lnTo>
                    <a:cubicBezTo>
                      <a:pt x="934" y="368"/>
                      <a:pt x="934" y="401"/>
                      <a:pt x="867" y="434"/>
                    </a:cubicBezTo>
                    <a:lnTo>
                      <a:pt x="801" y="468"/>
                    </a:lnTo>
                    <a:lnTo>
                      <a:pt x="734" y="468"/>
                    </a:lnTo>
                    <a:lnTo>
                      <a:pt x="667" y="434"/>
                    </a:lnTo>
                    <a:lnTo>
                      <a:pt x="467" y="368"/>
                    </a:lnTo>
                    <a:lnTo>
                      <a:pt x="434" y="368"/>
                    </a:lnTo>
                    <a:lnTo>
                      <a:pt x="367" y="301"/>
                    </a:lnTo>
                    <a:cubicBezTo>
                      <a:pt x="334" y="301"/>
                      <a:pt x="334" y="268"/>
                      <a:pt x="334" y="268"/>
                    </a:cubicBezTo>
                    <a:lnTo>
                      <a:pt x="334" y="201"/>
                    </a:lnTo>
                    <a:lnTo>
                      <a:pt x="267" y="234"/>
                    </a:lnTo>
                    <a:lnTo>
                      <a:pt x="133" y="334"/>
                    </a:lnTo>
                    <a:lnTo>
                      <a:pt x="100" y="368"/>
                    </a:lnTo>
                    <a:lnTo>
                      <a:pt x="0" y="668"/>
                    </a:lnTo>
                    <a:lnTo>
                      <a:pt x="67" y="1068"/>
                    </a:lnTo>
                    <a:lnTo>
                      <a:pt x="200" y="1302"/>
                    </a:lnTo>
                    <a:cubicBezTo>
                      <a:pt x="200" y="1302"/>
                      <a:pt x="200" y="1335"/>
                      <a:pt x="200" y="1335"/>
                    </a:cubicBezTo>
                    <a:lnTo>
                      <a:pt x="234" y="1435"/>
                    </a:lnTo>
                    <a:lnTo>
                      <a:pt x="267" y="1502"/>
                    </a:lnTo>
                    <a:lnTo>
                      <a:pt x="334" y="1535"/>
                    </a:lnTo>
                    <a:lnTo>
                      <a:pt x="600" y="1702"/>
                    </a:lnTo>
                    <a:cubicBezTo>
                      <a:pt x="600" y="1735"/>
                      <a:pt x="600" y="1735"/>
                      <a:pt x="634" y="1735"/>
                    </a:cubicBezTo>
                    <a:lnTo>
                      <a:pt x="701" y="1936"/>
                    </a:lnTo>
                    <a:lnTo>
                      <a:pt x="734" y="2069"/>
                    </a:lnTo>
                    <a:lnTo>
                      <a:pt x="801" y="2136"/>
                    </a:lnTo>
                    <a:lnTo>
                      <a:pt x="934" y="2136"/>
                    </a:lnTo>
                    <a:cubicBezTo>
                      <a:pt x="967" y="2136"/>
                      <a:pt x="967" y="2136"/>
                      <a:pt x="1001" y="2169"/>
                    </a:cubicBezTo>
                    <a:lnTo>
                      <a:pt x="1134" y="2269"/>
                    </a:lnTo>
                    <a:lnTo>
                      <a:pt x="1301" y="2369"/>
                    </a:lnTo>
                    <a:lnTo>
                      <a:pt x="1534" y="2436"/>
                    </a:lnTo>
                    <a:cubicBezTo>
                      <a:pt x="1534" y="2436"/>
                      <a:pt x="1568" y="2436"/>
                      <a:pt x="1568" y="2469"/>
                    </a:cubicBezTo>
                    <a:lnTo>
                      <a:pt x="1768" y="2636"/>
                    </a:lnTo>
                    <a:lnTo>
                      <a:pt x="2135" y="2803"/>
                    </a:lnTo>
                    <a:lnTo>
                      <a:pt x="2268" y="2803"/>
                    </a:lnTo>
                    <a:lnTo>
                      <a:pt x="2402" y="2870"/>
                    </a:lnTo>
                    <a:lnTo>
                      <a:pt x="2735" y="2970"/>
                    </a:lnTo>
                    <a:lnTo>
                      <a:pt x="2769" y="2970"/>
                    </a:lnTo>
                    <a:lnTo>
                      <a:pt x="2835" y="3036"/>
                    </a:lnTo>
                    <a:lnTo>
                      <a:pt x="2969" y="3036"/>
                    </a:lnTo>
                    <a:lnTo>
                      <a:pt x="3069" y="2936"/>
                    </a:lnTo>
                    <a:lnTo>
                      <a:pt x="3302" y="2836"/>
                    </a:lnTo>
                    <a:lnTo>
                      <a:pt x="3636" y="2736"/>
                    </a:lnTo>
                    <a:lnTo>
                      <a:pt x="3736" y="2669"/>
                    </a:lnTo>
                    <a:lnTo>
                      <a:pt x="3803" y="2636"/>
                    </a:lnTo>
                    <a:lnTo>
                      <a:pt x="3936" y="2469"/>
                    </a:lnTo>
                    <a:lnTo>
                      <a:pt x="4036" y="2469"/>
                    </a:lnTo>
                    <a:lnTo>
                      <a:pt x="4503" y="2202"/>
                    </a:lnTo>
                    <a:lnTo>
                      <a:pt x="4770" y="2202"/>
                    </a:lnTo>
                    <a:lnTo>
                      <a:pt x="4803" y="2236"/>
                    </a:lnTo>
                    <a:lnTo>
                      <a:pt x="4837" y="2236"/>
                    </a:lnTo>
                    <a:lnTo>
                      <a:pt x="4904" y="2202"/>
                    </a:lnTo>
                    <a:lnTo>
                      <a:pt x="4937" y="2102"/>
                    </a:lnTo>
                    <a:lnTo>
                      <a:pt x="4937" y="1535"/>
                    </a:lnTo>
                    <a:cubicBezTo>
                      <a:pt x="4937" y="1535"/>
                      <a:pt x="4937" y="1535"/>
                      <a:pt x="4937" y="1502"/>
                    </a:cubicBezTo>
                    <a:lnTo>
                      <a:pt x="4970" y="1435"/>
                    </a:lnTo>
                    <a:lnTo>
                      <a:pt x="5070" y="1235"/>
                    </a:lnTo>
                    <a:lnTo>
                      <a:pt x="5004" y="1202"/>
                    </a:lnTo>
                    <a:lnTo>
                      <a:pt x="4803" y="1168"/>
                    </a:lnTo>
                    <a:lnTo>
                      <a:pt x="4670" y="1102"/>
                    </a:lnTo>
                    <a:lnTo>
                      <a:pt x="4637" y="1168"/>
                    </a:lnTo>
                    <a:cubicBezTo>
                      <a:pt x="4637" y="1202"/>
                      <a:pt x="4603" y="1202"/>
                      <a:pt x="4603" y="1202"/>
                    </a:cubicBezTo>
                    <a:lnTo>
                      <a:pt x="4570" y="1235"/>
                    </a:lnTo>
                    <a:lnTo>
                      <a:pt x="4403" y="1235"/>
                    </a:lnTo>
                    <a:cubicBezTo>
                      <a:pt x="4403" y="1235"/>
                      <a:pt x="4370" y="1202"/>
                      <a:pt x="4370" y="1202"/>
                    </a:cubicBezTo>
                    <a:lnTo>
                      <a:pt x="4270" y="1102"/>
                    </a:lnTo>
                    <a:cubicBezTo>
                      <a:pt x="4270" y="1102"/>
                      <a:pt x="4236" y="1102"/>
                      <a:pt x="4236" y="1068"/>
                    </a:cubicBezTo>
                    <a:lnTo>
                      <a:pt x="4203" y="1035"/>
                    </a:lnTo>
                    <a:lnTo>
                      <a:pt x="4136" y="935"/>
                    </a:lnTo>
                    <a:lnTo>
                      <a:pt x="4136" y="901"/>
                    </a:lnTo>
                    <a:lnTo>
                      <a:pt x="4136" y="835"/>
                    </a:lnTo>
                    <a:lnTo>
                      <a:pt x="4136" y="801"/>
                    </a:lnTo>
                    <a:lnTo>
                      <a:pt x="4136" y="768"/>
                    </a:lnTo>
                    <a:cubicBezTo>
                      <a:pt x="4136" y="735"/>
                      <a:pt x="4136" y="701"/>
                      <a:pt x="4136" y="701"/>
                    </a:cubicBezTo>
                    <a:lnTo>
                      <a:pt x="4203" y="635"/>
                    </a:lnTo>
                    <a:cubicBezTo>
                      <a:pt x="4236" y="601"/>
                      <a:pt x="4270" y="601"/>
                      <a:pt x="4303" y="601"/>
                    </a:cubicBezTo>
                    <a:lnTo>
                      <a:pt x="4403" y="668"/>
                    </a:lnTo>
                    <a:lnTo>
                      <a:pt x="4370" y="568"/>
                    </a:lnTo>
                    <a:lnTo>
                      <a:pt x="4336" y="501"/>
                    </a:lnTo>
                    <a:lnTo>
                      <a:pt x="4236" y="468"/>
                    </a:lnTo>
                    <a:lnTo>
                      <a:pt x="4136" y="468"/>
                    </a:lnTo>
                    <a:lnTo>
                      <a:pt x="4003" y="368"/>
                    </a:lnTo>
                    <a:lnTo>
                      <a:pt x="3869" y="334"/>
                    </a:lnTo>
                    <a:lnTo>
                      <a:pt x="3736" y="301"/>
                    </a:lnTo>
                    <a:lnTo>
                      <a:pt x="3703" y="268"/>
                    </a:lnTo>
                    <a:lnTo>
                      <a:pt x="3536" y="268"/>
                    </a:lnTo>
                    <a:lnTo>
                      <a:pt x="3469" y="201"/>
                    </a:lnTo>
                    <a:lnTo>
                      <a:pt x="3436" y="168"/>
                    </a:lnTo>
                    <a:lnTo>
                      <a:pt x="3402" y="101"/>
                    </a:lnTo>
                    <a:lnTo>
                      <a:pt x="3336" y="68"/>
                    </a:lnTo>
                    <a:lnTo>
                      <a:pt x="2869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98" name="Google Shape;268;p15"/>
              <p:cNvSpPr/>
              <p:nvPr/>
            </p:nvSpPr>
            <p:spPr>
              <a:xfrm>
                <a:off x="6066136" y="2527129"/>
                <a:ext cx="57146" cy="32837"/>
              </a:xfrm>
              <a:custGeom>
                <a:avLst/>
                <a:gdLst/>
                <a:ahLst/>
                <a:cxnLst/>
                <a:rect l="l" t="t" r="r" b="b"/>
                <a:pathLst>
                  <a:path w="1568" h="901" extrusionOk="0">
                    <a:moveTo>
                      <a:pt x="1468" y="0"/>
                    </a:moveTo>
                    <a:lnTo>
                      <a:pt x="1301" y="67"/>
                    </a:lnTo>
                    <a:lnTo>
                      <a:pt x="967" y="300"/>
                    </a:lnTo>
                    <a:lnTo>
                      <a:pt x="934" y="300"/>
                    </a:lnTo>
                    <a:lnTo>
                      <a:pt x="901" y="334"/>
                    </a:lnTo>
                    <a:lnTo>
                      <a:pt x="434" y="334"/>
                    </a:lnTo>
                    <a:lnTo>
                      <a:pt x="234" y="467"/>
                    </a:lnTo>
                    <a:lnTo>
                      <a:pt x="167" y="534"/>
                    </a:lnTo>
                    <a:lnTo>
                      <a:pt x="0" y="701"/>
                    </a:lnTo>
                    <a:lnTo>
                      <a:pt x="33" y="767"/>
                    </a:lnTo>
                    <a:cubicBezTo>
                      <a:pt x="33" y="767"/>
                      <a:pt x="33" y="801"/>
                      <a:pt x="33" y="801"/>
                    </a:cubicBezTo>
                    <a:lnTo>
                      <a:pt x="33" y="867"/>
                    </a:lnTo>
                    <a:lnTo>
                      <a:pt x="33" y="901"/>
                    </a:lnTo>
                    <a:lnTo>
                      <a:pt x="133" y="901"/>
                    </a:lnTo>
                    <a:lnTo>
                      <a:pt x="200" y="867"/>
                    </a:lnTo>
                    <a:lnTo>
                      <a:pt x="234" y="801"/>
                    </a:lnTo>
                    <a:lnTo>
                      <a:pt x="267" y="767"/>
                    </a:lnTo>
                    <a:lnTo>
                      <a:pt x="367" y="701"/>
                    </a:lnTo>
                    <a:lnTo>
                      <a:pt x="500" y="701"/>
                    </a:lnTo>
                    <a:lnTo>
                      <a:pt x="600" y="634"/>
                    </a:lnTo>
                    <a:lnTo>
                      <a:pt x="767" y="567"/>
                    </a:lnTo>
                    <a:lnTo>
                      <a:pt x="901" y="467"/>
                    </a:lnTo>
                    <a:lnTo>
                      <a:pt x="1001" y="400"/>
                    </a:lnTo>
                    <a:lnTo>
                      <a:pt x="1101" y="400"/>
                    </a:lnTo>
                    <a:lnTo>
                      <a:pt x="1134" y="434"/>
                    </a:lnTo>
                    <a:cubicBezTo>
                      <a:pt x="1134" y="400"/>
                      <a:pt x="1134" y="367"/>
                      <a:pt x="1168" y="334"/>
                    </a:cubicBezTo>
                    <a:cubicBezTo>
                      <a:pt x="1168" y="300"/>
                      <a:pt x="1201" y="300"/>
                      <a:pt x="1234" y="300"/>
                    </a:cubicBezTo>
                    <a:lnTo>
                      <a:pt x="1434" y="300"/>
                    </a:lnTo>
                    <a:lnTo>
                      <a:pt x="1468" y="334"/>
                    </a:lnTo>
                    <a:lnTo>
                      <a:pt x="1468" y="300"/>
                    </a:lnTo>
                    <a:lnTo>
                      <a:pt x="1434" y="200"/>
                    </a:lnTo>
                    <a:cubicBezTo>
                      <a:pt x="1434" y="167"/>
                      <a:pt x="1434" y="134"/>
                      <a:pt x="1434" y="100"/>
                    </a:cubicBezTo>
                    <a:lnTo>
                      <a:pt x="1534" y="33"/>
                    </a:lnTo>
                    <a:lnTo>
                      <a:pt x="1568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799" name="Google Shape;269;p15"/>
              <p:cNvSpPr/>
              <p:nvPr/>
            </p:nvSpPr>
            <p:spPr>
              <a:xfrm>
                <a:off x="6002903" y="2489444"/>
                <a:ext cx="13412" cy="7325"/>
              </a:xfrm>
              <a:custGeom>
                <a:avLst/>
                <a:gdLst/>
                <a:ahLst/>
                <a:cxnLst/>
                <a:rect l="l" t="t" r="r" b="b"/>
                <a:pathLst>
                  <a:path w="368" h="201" extrusionOk="0">
                    <a:moveTo>
                      <a:pt x="34" y="0"/>
                    </a:moveTo>
                    <a:lnTo>
                      <a:pt x="34" y="33"/>
                    </a:lnTo>
                    <a:cubicBezTo>
                      <a:pt x="34" y="33"/>
                      <a:pt x="0" y="67"/>
                      <a:pt x="0" y="67"/>
                    </a:cubicBezTo>
                    <a:lnTo>
                      <a:pt x="201" y="133"/>
                    </a:lnTo>
                    <a:lnTo>
                      <a:pt x="367" y="200"/>
                    </a:lnTo>
                    <a:lnTo>
                      <a:pt x="301" y="167"/>
                    </a:lnTo>
                    <a:lnTo>
                      <a:pt x="167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00" name="Google Shape;270;p15"/>
              <p:cNvSpPr/>
              <p:nvPr/>
            </p:nvSpPr>
            <p:spPr>
              <a:xfrm>
                <a:off x="6101379" y="2545352"/>
                <a:ext cx="10970" cy="7325"/>
              </a:xfrm>
              <a:custGeom>
                <a:avLst/>
                <a:gdLst/>
                <a:ahLst/>
                <a:cxnLst/>
                <a:rect l="l" t="t" r="r" b="b"/>
                <a:pathLst>
                  <a:path w="301" h="201" extrusionOk="0">
                    <a:moveTo>
                      <a:pt x="267" y="0"/>
                    </a:moveTo>
                    <a:lnTo>
                      <a:pt x="201" y="101"/>
                    </a:lnTo>
                    <a:lnTo>
                      <a:pt x="167" y="134"/>
                    </a:lnTo>
                    <a:lnTo>
                      <a:pt x="0" y="201"/>
                    </a:lnTo>
                    <a:lnTo>
                      <a:pt x="100" y="201"/>
                    </a:lnTo>
                    <a:lnTo>
                      <a:pt x="201" y="167"/>
                    </a:lnTo>
                    <a:lnTo>
                      <a:pt x="267" y="167"/>
                    </a:lnTo>
                    <a:lnTo>
                      <a:pt x="301" y="67"/>
                    </a:lnTo>
                    <a:lnTo>
                      <a:pt x="267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01" name="Google Shape;271;p15"/>
              <p:cNvSpPr/>
              <p:nvPr/>
            </p:nvSpPr>
            <p:spPr>
              <a:xfrm>
                <a:off x="6191328" y="2547794"/>
                <a:ext cx="1276" cy="1239"/>
              </a:xfrm>
              <a:custGeom>
                <a:avLst/>
                <a:gdLst/>
                <a:ahLst/>
                <a:cxnLst/>
                <a:rect l="l" t="t" r="r" b="b"/>
                <a:pathLst>
                  <a:path w="35" h="34" extrusionOk="0">
                    <a:moveTo>
                      <a:pt x="1" y="0"/>
                    </a:moveTo>
                    <a:lnTo>
                      <a:pt x="34" y="34"/>
                    </a:lnTo>
                    <a:cubicBezTo>
                      <a:pt x="34" y="0"/>
                      <a:pt x="34" y="0"/>
                      <a:pt x="3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02" name="Google Shape;272;p15"/>
              <p:cNvSpPr/>
              <p:nvPr/>
            </p:nvSpPr>
            <p:spPr>
              <a:xfrm>
                <a:off x="6024770" y="2473626"/>
                <a:ext cx="14651" cy="7325"/>
              </a:xfrm>
              <a:custGeom>
                <a:avLst/>
                <a:gdLst/>
                <a:ahLst/>
                <a:cxnLst/>
                <a:rect l="l" t="t" r="r" b="b"/>
                <a:pathLst>
                  <a:path w="402" h="201" extrusionOk="0">
                    <a:moveTo>
                      <a:pt x="168" y="0"/>
                    </a:moveTo>
                    <a:lnTo>
                      <a:pt x="101" y="67"/>
                    </a:lnTo>
                    <a:lnTo>
                      <a:pt x="1" y="134"/>
                    </a:lnTo>
                    <a:lnTo>
                      <a:pt x="1" y="167"/>
                    </a:lnTo>
                    <a:lnTo>
                      <a:pt x="68" y="201"/>
                    </a:lnTo>
                    <a:lnTo>
                      <a:pt x="268" y="167"/>
                    </a:lnTo>
                    <a:lnTo>
                      <a:pt x="401" y="167"/>
                    </a:lnTo>
                    <a:lnTo>
                      <a:pt x="401" y="134"/>
                    </a:lnTo>
                    <a:lnTo>
                      <a:pt x="368" y="34"/>
                    </a:lnTo>
                    <a:lnTo>
                      <a:pt x="301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03" name="Google Shape;273;p15"/>
              <p:cNvSpPr/>
              <p:nvPr/>
            </p:nvSpPr>
            <p:spPr>
              <a:xfrm>
                <a:off x="6057608" y="2460251"/>
                <a:ext cx="30432" cy="41365"/>
              </a:xfrm>
              <a:custGeom>
                <a:avLst/>
                <a:gdLst/>
                <a:ahLst/>
                <a:cxnLst/>
                <a:rect l="l" t="t" r="r" b="b"/>
                <a:pathLst>
                  <a:path w="835" h="1135" extrusionOk="0">
                    <a:moveTo>
                      <a:pt x="668" y="0"/>
                    </a:moveTo>
                    <a:lnTo>
                      <a:pt x="534" y="34"/>
                    </a:lnTo>
                    <a:lnTo>
                      <a:pt x="501" y="34"/>
                    </a:lnTo>
                    <a:lnTo>
                      <a:pt x="401" y="134"/>
                    </a:lnTo>
                    <a:cubicBezTo>
                      <a:pt x="367" y="167"/>
                      <a:pt x="334" y="167"/>
                      <a:pt x="334" y="167"/>
                    </a:cubicBezTo>
                    <a:lnTo>
                      <a:pt x="267" y="167"/>
                    </a:lnTo>
                    <a:lnTo>
                      <a:pt x="134" y="301"/>
                    </a:lnTo>
                    <a:lnTo>
                      <a:pt x="1" y="301"/>
                    </a:lnTo>
                    <a:cubicBezTo>
                      <a:pt x="1" y="301"/>
                      <a:pt x="1" y="334"/>
                      <a:pt x="34" y="334"/>
                    </a:cubicBezTo>
                    <a:lnTo>
                      <a:pt x="34" y="401"/>
                    </a:lnTo>
                    <a:lnTo>
                      <a:pt x="67" y="634"/>
                    </a:lnTo>
                    <a:lnTo>
                      <a:pt x="167" y="768"/>
                    </a:lnTo>
                    <a:cubicBezTo>
                      <a:pt x="201" y="768"/>
                      <a:pt x="201" y="801"/>
                      <a:pt x="234" y="801"/>
                    </a:cubicBezTo>
                    <a:lnTo>
                      <a:pt x="234" y="834"/>
                    </a:lnTo>
                    <a:cubicBezTo>
                      <a:pt x="234" y="868"/>
                      <a:pt x="234" y="868"/>
                      <a:pt x="234" y="868"/>
                    </a:cubicBezTo>
                    <a:lnTo>
                      <a:pt x="267" y="968"/>
                    </a:lnTo>
                    <a:lnTo>
                      <a:pt x="267" y="1135"/>
                    </a:lnTo>
                    <a:cubicBezTo>
                      <a:pt x="267" y="1101"/>
                      <a:pt x="267" y="1101"/>
                      <a:pt x="301" y="1101"/>
                    </a:cubicBezTo>
                    <a:lnTo>
                      <a:pt x="334" y="1035"/>
                    </a:lnTo>
                    <a:cubicBezTo>
                      <a:pt x="367" y="1001"/>
                      <a:pt x="401" y="1001"/>
                      <a:pt x="401" y="1001"/>
                    </a:cubicBezTo>
                    <a:lnTo>
                      <a:pt x="534" y="1001"/>
                    </a:lnTo>
                    <a:lnTo>
                      <a:pt x="568" y="901"/>
                    </a:lnTo>
                    <a:lnTo>
                      <a:pt x="634" y="801"/>
                    </a:lnTo>
                    <a:lnTo>
                      <a:pt x="668" y="367"/>
                    </a:lnTo>
                    <a:lnTo>
                      <a:pt x="701" y="201"/>
                    </a:lnTo>
                    <a:lnTo>
                      <a:pt x="834" y="0"/>
                    </a:lnTo>
                    <a:lnTo>
                      <a:pt x="768" y="34"/>
                    </a:lnTo>
                    <a:lnTo>
                      <a:pt x="668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04" name="Google Shape;274;p15"/>
              <p:cNvSpPr/>
              <p:nvPr/>
            </p:nvSpPr>
            <p:spPr>
              <a:xfrm>
                <a:off x="5148247" y="2762970"/>
                <a:ext cx="29192" cy="49893"/>
              </a:xfrm>
              <a:custGeom>
                <a:avLst/>
                <a:gdLst/>
                <a:ahLst/>
                <a:cxnLst/>
                <a:rect l="l" t="t" r="r" b="b"/>
                <a:pathLst>
                  <a:path w="801" h="1369" extrusionOk="0">
                    <a:moveTo>
                      <a:pt x="134" y="0"/>
                    </a:moveTo>
                    <a:lnTo>
                      <a:pt x="167" y="34"/>
                    </a:lnTo>
                    <a:lnTo>
                      <a:pt x="234" y="100"/>
                    </a:lnTo>
                    <a:cubicBezTo>
                      <a:pt x="234" y="134"/>
                      <a:pt x="234" y="134"/>
                      <a:pt x="234" y="167"/>
                    </a:cubicBezTo>
                    <a:lnTo>
                      <a:pt x="234" y="201"/>
                    </a:lnTo>
                    <a:cubicBezTo>
                      <a:pt x="234" y="234"/>
                      <a:pt x="201" y="267"/>
                      <a:pt x="167" y="301"/>
                    </a:cubicBezTo>
                    <a:lnTo>
                      <a:pt x="67" y="301"/>
                    </a:lnTo>
                    <a:cubicBezTo>
                      <a:pt x="67" y="301"/>
                      <a:pt x="67" y="301"/>
                      <a:pt x="67" y="334"/>
                    </a:cubicBezTo>
                    <a:lnTo>
                      <a:pt x="34" y="401"/>
                    </a:lnTo>
                    <a:lnTo>
                      <a:pt x="34" y="434"/>
                    </a:lnTo>
                    <a:cubicBezTo>
                      <a:pt x="34" y="467"/>
                      <a:pt x="34" y="467"/>
                      <a:pt x="0" y="501"/>
                    </a:cubicBezTo>
                    <a:lnTo>
                      <a:pt x="0" y="601"/>
                    </a:lnTo>
                    <a:cubicBezTo>
                      <a:pt x="0" y="601"/>
                      <a:pt x="0" y="634"/>
                      <a:pt x="0" y="634"/>
                    </a:cubicBezTo>
                    <a:lnTo>
                      <a:pt x="34" y="768"/>
                    </a:lnTo>
                    <a:lnTo>
                      <a:pt x="201" y="1001"/>
                    </a:lnTo>
                    <a:lnTo>
                      <a:pt x="267" y="1101"/>
                    </a:lnTo>
                    <a:lnTo>
                      <a:pt x="367" y="1135"/>
                    </a:lnTo>
                    <a:cubicBezTo>
                      <a:pt x="401" y="1135"/>
                      <a:pt x="401" y="1168"/>
                      <a:pt x="401" y="1168"/>
                    </a:cubicBezTo>
                    <a:lnTo>
                      <a:pt x="467" y="1201"/>
                    </a:lnTo>
                    <a:lnTo>
                      <a:pt x="567" y="1368"/>
                    </a:lnTo>
                    <a:lnTo>
                      <a:pt x="734" y="1368"/>
                    </a:lnTo>
                    <a:lnTo>
                      <a:pt x="734" y="1335"/>
                    </a:lnTo>
                    <a:lnTo>
                      <a:pt x="734" y="668"/>
                    </a:lnTo>
                    <a:lnTo>
                      <a:pt x="734" y="501"/>
                    </a:lnTo>
                    <a:cubicBezTo>
                      <a:pt x="734" y="501"/>
                      <a:pt x="734" y="467"/>
                      <a:pt x="768" y="434"/>
                    </a:cubicBezTo>
                    <a:lnTo>
                      <a:pt x="801" y="467"/>
                    </a:lnTo>
                    <a:lnTo>
                      <a:pt x="801" y="401"/>
                    </a:lnTo>
                    <a:lnTo>
                      <a:pt x="734" y="334"/>
                    </a:lnTo>
                    <a:lnTo>
                      <a:pt x="701" y="334"/>
                    </a:lnTo>
                    <a:cubicBezTo>
                      <a:pt x="668" y="334"/>
                      <a:pt x="634" y="334"/>
                      <a:pt x="601" y="301"/>
                    </a:cubicBezTo>
                    <a:lnTo>
                      <a:pt x="567" y="234"/>
                    </a:lnTo>
                    <a:cubicBezTo>
                      <a:pt x="534" y="234"/>
                      <a:pt x="534" y="234"/>
                      <a:pt x="534" y="201"/>
                    </a:cubicBezTo>
                    <a:lnTo>
                      <a:pt x="501" y="0"/>
                    </a:lnTo>
                    <a:lnTo>
                      <a:pt x="434" y="67"/>
                    </a:lnTo>
                    <a:cubicBezTo>
                      <a:pt x="434" y="67"/>
                      <a:pt x="401" y="100"/>
                      <a:pt x="367" y="100"/>
                    </a:cubicBezTo>
                    <a:lnTo>
                      <a:pt x="301" y="100"/>
                    </a:lnTo>
                    <a:cubicBezTo>
                      <a:pt x="267" y="100"/>
                      <a:pt x="267" y="67"/>
                      <a:pt x="234" y="67"/>
                    </a:cubicBezTo>
                    <a:lnTo>
                      <a:pt x="201" y="34"/>
                    </a:lnTo>
                    <a:cubicBezTo>
                      <a:pt x="201" y="0"/>
                      <a:pt x="167" y="0"/>
                      <a:pt x="167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05" name="Google Shape;275;p15"/>
              <p:cNvSpPr/>
              <p:nvPr/>
            </p:nvSpPr>
            <p:spPr>
              <a:xfrm>
                <a:off x="5236992" y="2513753"/>
                <a:ext cx="1239" cy="1239"/>
              </a:xfrm>
              <a:custGeom>
                <a:avLst/>
                <a:gdLst/>
                <a:ahLst/>
                <a:cxnLst/>
                <a:rect l="l" t="t" r="r" b="b"/>
                <a:pathLst>
                  <a:path w="34" h="34" extrusionOk="0">
                    <a:moveTo>
                      <a:pt x="0" y="0"/>
                    </a:moveTo>
                    <a:lnTo>
                      <a:pt x="0" y="34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06" name="Google Shape;276;p15"/>
              <p:cNvSpPr/>
              <p:nvPr/>
            </p:nvSpPr>
            <p:spPr>
              <a:xfrm>
                <a:off x="5470428" y="2885757"/>
                <a:ext cx="7325" cy="6123"/>
              </a:xfrm>
              <a:custGeom>
                <a:avLst/>
                <a:gdLst/>
                <a:ahLst/>
                <a:cxnLst/>
                <a:rect l="l" t="t" r="r" b="b"/>
                <a:pathLst>
                  <a:path w="201" h="168" extrusionOk="0">
                    <a:moveTo>
                      <a:pt x="0" y="0"/>
                    </a:moveTo>
                    <a:lnTo>
                      <a:pt x="0" y="34"/>
                    </a:lnTo>
                    <a:lnTo>
                      <a:pt x="33" y="101"/>
                    </a:lnTo>
                    <a:lnTo>
                      <a:pt x="33" y="134"/>
                    </a:lnTo>
                    <a:lnTo>
                      <a:pt x="67" y="134"/>
                    </a:lnTo>
                    <a:lnTo>
                      <a:pt x="200" y="167"/>
                    </a:lnTo>
                    <a:lnTo>
                      <a:pt x="167" y="134"/>
                    </a:lnTo>
                    <a:lnTo>
                      <a:pt x="133" y="101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07" name="Google Shape;277;p15"/>
              <p:cNvSpPr/>
              <p:nvPr/>
            </p:nvSpPr>
            <p:spPr>
              <a:xfrm>
                <a:off x="5336672" y="2531976"/>
                <a:ext cx="8565" cy="4884"/>
              </a:xfrm>
              <a:custGeom>
                <a:avLst/>
                <a:gdLst/>
                <a:ahLst/>
                <a:cxnLst/>
                <a:rect l="l" t="t" r="r" b="b"/>
                <a:pathLst>
                  <a:path w="235" h="134" extrusionOk="0">
                    <a:moveTo>
                      <a:pt x="201" y="1"/>
                    </a:moveTo>
                    <a:lnTo>
                      <a:pt x="1" y="101"/>
                    </a:lnTo>
                    <a:lnTo>
                      <a:pt x="67" y="134"/>
                    </a:lnTo>
                    <a:lnTo>
                      <a:pt x="101" y="101"/>
                    </a:lnTo>
                    <a:cubicBezTo>
                      <a:pt x="101" y="67"/>
                      <a:pt x="134" y="67"/>
                      <a:pt x="168" y="67"/>
                    </a:cubicBezTo>
                    <a:lnTo>
                      <a:pt x="234" y="67"/>
                    </a:lnTo>
                    <a:lnTo>
                      <a:pt x="234" y="34"/>
                    </a:lnTo>
                    <a:lnTo>
                      <a:pt x="201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08" name="Google Shape;278;p15"/>
              <p:cNvSpPr/>
              <p:nvPr/>
            </p:nvSpPr>
            <p:spPr>
              <a:xfrm>
                <a:off x="5236992" y="2797011"/>
                <a:ext cx="6123" cy="8528"/>
              </a:xfrm>
              <a:custGeom>
                <a:avLst/>
                <a:gdLst/>
                <a:ahLst/>
                <a:cxnLst/>
                <a:rect l="l" t="t" r="r" b="b"/>
                <a:pathLst>
                  <a:path w="168" h="234" extrusionOk="0">
                    <a:moveTo>
                      <a:pt x="167" y="0"/>
                    </a:moveTo>
                    <a:cubicBezTo>
                      <a:pt x="134" y="67"/>
                      <a:pt x="134" y="100"/>
                      <a:pt x="101" y="100"/>
                    </a:cubicBezTo>
                    <a:lnTo>
                      <a:pt x="0" y="134"/>
                    </a:lnTo>
                    <a:lnTo>
                      <a:pt x="0" y="201"/>
                    </a:lnTo>
                    <a:lnTo>
                      <a:pt x="34" y="234"/>
                    </a:lnTo>
                    <a:lnTo>
                      <a:pt x="101" y="234"/>
                    </a:lnTo>
                    <a:lnTo>
                      <a:pt x="134" y="201"/>
                    </a:lnTo>
                    <a:lnTo>
                      <a:pt x="167" y="100"/>
                    </a:lnTo>
                    <a:lnTo>
                      <a:pt x="167" y="67"/>
                    </a:lnTo>
                    <a:lnTo>
                      <a:pt x="167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09" name="Google Shape;279;p15"/>
              <p:cNvSpPr/>
              <p:nvPr/>
            </p:nvSpPr>
            <p:spPr>
              <a:xfrm>
                <a:off x="5260099" y="2659646"/>
                <a:ext cx="88780" cy="188457"/>
              </a:xfrm>
              <a:custGeom>
                <a:avLst/>
                <a:gdLst/>
                <a:ahLst/>
                <a:cxnLst/>
                <a:rect l="l" t="t" r="r" b="b"/>
                <a:pathLst>
                  <a:path w="2436" h="5171" extrusionOk="0">
                    <a:moveTo>
                      <a:pt x="1835" y="0"/>
                    </a:moveTo>
                    <a:lnTo>
                      <a:pt x="1401" y="300"/>
                    </a:lnTo>
                    <a:lnTo>
                      <a:pt x="1401" y="334"/>
                    </a:lnTo>
                    <a:lnTo>
                      <a:pt x="1401" y="434"/>
                    </a:lnTo>
                    <a:cubicBezTo>
                      <a:pt x="1401" y="434"/>
                      <a:pt x="1401" y="434"/>
                      <a:pt x="1401" y="467"/>
                    </a:cubicBezTo>
                    <a:lnTo>
                      <a:pt x="1268" y="667"/>
                    </a:lnTo>
                    <a:lnTo>
                      <a:pt x="1234" y="834"/>
                    </a:lnTo>
                    <a:lnTo>
                      <a:pt x="1201" y="967"/>
                    </a:lnTo>
                    <a:lnTo>
                      <a:pt x="1234" y="1668"/>
                    </a:lnTo>
                    <a:cubicBezTo>
                      <a:pt x="1234" y="1668"/>
                      <a:pt x="1234" y="1701"/>
                      <a:pt x="1234" y="1701"/>
                    </a:cubicBezTo>
                    <a:lnTo>
                      <a:pt x="1201" y="1768"/>
                    </a:lnTo>
                    <a:cubicBezTo>
                      <a:pt x="1201" y="1801"/>
                      <a:pt x="1168" y="1835"/>
                      <a:pt x="1134" y="1835"/>
                    </a:cubicBezTo>
                    <a:lnTo>
                      <a:pt x="1168" y="1901"/>
                    </a:lnTo>
                    <a:cubicBezTo>
                      <a:pt x="1168" y="1901"/>
                      <a:pt x="1168" y="1935"/>
                      <a:pt x="1168" y="1935"/>
                    </a:cubicBezTo>
                    <a:lnTo>
                      <a:pt x="1168" y="2135"/>
                    </a:lnTo>
                    <a:cubicBezTo>
                      <a:pt x="1168" y="2135"/>
                      <a:pt x="1168" y="2168"/>
                      <a:pt x="1168" y="2168"/>
                    </a:cubicBezTo>
                    <a:lnTo>
                      <a:pt x="1068" y="2335"/>
                    </a:lnTo>
                    <a:cubicBezTo>
                      <a:pt x="1068" y="2368"/>
                      <a:pt x="1068" y="2368"/>
                      <a:pt x="1068" y="2368"/>
                    </a:cubicBezTo>
                    <a:lnTo>
                      <a:pt x="968" y="2435"/>
                    </a:lnTo>
                    <a:cubicBezTo>
                      <a:pt x="1001" y="2468"/>
                      <a:pt x="1001" y="2502"/>
                      <a:pt x="1001" y="2502"/>
                    </a:cubicBezTo>
                    <a:lnTo>
                      <a:pt x="1001" y="2569"/>
                    </a:lnTo>
                    <a:cubicBezTo>
                      <a:pt x="1001" y="2602"/>
                      <a:pt x="1001" y="2602"/>
                      <a:pt x="1001" y="2635"/>
                    </a:cubicBezTo>
                    <a:lnTo>
                      <a:pt x="1001" y="2702"/>
                    </a:lnTo>
                    <a:lnTo>
                      <a:pt x="1001" y="2735"/>
                    </a:lnTo>
                    <a:lnTo>
                      <a:pt x="934" y="2869"/>
                    </a:lnTo>
                    <a:lnTo>
                      <a:pt x="934" y="2935"/>
                    </a:lnTo>
                    <a:cubicBezTo>
                      <a:pt x="934" y="2969"/>
                      <a:pt x="934" y="3002"/>
                      <a:pt x="934" y="3036"/>
                    </a:cubicBezTo>
                    <a:lnTo>
                      <a:pt x="868" y="3136"/>
                    </a:lnTo>
                    <a:lnTo>
                      <a:pt x="901" y="3102"/>
                    </a:lnTo>
                    <a:cubicBezTo>
                      <a:pt x="934" y="3102"/>
                      <a:pt x="1001" y="3102"/>
                      <a:pt x="1034" y="3136"/>
                    </a:cubicBezTo>
                    <a:cubicBezTo>
                      <a:pt x="1034" y="3169"/>
                      <a:pt x="1034" y="3202"/>
                      <a:pt x="1034" y="3202"/>
                    </a:cubicBezTo>
                    <a:lnTo>
                      <a:pt x="1034" y="3302"/>
                    </a:lnTo>
                    <a:cubicBezTo>
                      <a:pt x="1034" y="3302"/>
                      <a:pt x="1034" y="3336"/>
                      <a:pt x="1034" y="3336"/>
                    </a:cubicBezTo>
                    <a:lnTo>
                      <a:pt x="1001" y="3402"/>
                    </a:lnTo>
                    <a:cubicBezTo>
                      <a:pt x="1001" y="3436"/>
                      <a:pt x="968" y="3436"/>
                      <a:pt x="968" y="3469"/>
                    </a:cubicBezTo>
                    <a:lnTo>
                      <a:pt x="868" y="3503"/>
                    </a:lnTo>
                    <a:lnTo>
                      <a:pt x="734" y="3503"/>
                    </a:lnTo>
                    <a:lnTo>
                      <a:pt x="701" y="3536"/>
                    </a:lnTo>
                    <a:lnTo>
                      <a:pt x="667" y="3569"/>
                    </a:lnTo>
                    <a:lnTo>
                      <a:pt x="567" y="3769"/>
                    </a:lnTo>
                    <a:cubicBezTo>
                      <a:pt x="534" y="3803"/>
                      <a:pt x="501" y="3836"/>
                      <a:pt x="467" y="3836"/>
                    </a:cubicBezTo>
                    <a:lnTo>
                      <a:pt x="434" y="3903"/>
                    </a:lnTo>
                    <a:lnTo>
                      <a:pt x="300" y="4070"/>
                    </a:lnTo>
                    <a:cubicBezTo>
                      <a:pt x="300" y="4070"/>
                      <a:pt x="334" y="4103"/>
                      <a:pt x="334" y="4103"/>
                    </a:cubicBezTo>
                    <a:lnTo>
                      <a:pt x="367" y="4170"/>
                    </a:lnTo>
                    <a:cubicBezTo>
                      <a:pt x="367" y="4203"/>
                      <a:pt x="334" y="4236"/>
                      <a:pt x="334" y="4270"/>
                    </a:cubicBezTo>
                    <a:lnTo>
                      <a:pt x="267" y="4336"/>
                    </a:lnTo>
                    <a:lnTo>
                      <a:pt x="0" y="4570"/>
                    </a:lnTo>
                    <a:lnTo>
                      <a:pt x="267" y="5137"/>
                    </a:lnTo>
                    <a:lnTo>
                      <a:pt x="300" y="5170"/>
                    </a:lnTo>
                    <a:lnTo>
                      <a:pt x="334" y="5137"/>
                    </a:lnTo>
                    <a:lnTo>
                      <a:pt x="434" y="4970"/>
                    </a:lnTo>
                    <a:cubicBezTo>
                      <a:pt x="434" y="4937"/>
                      <a:pt x="467" y="4937"/>
                      <a:pt x="501" y="4937"/>
                    </a:cubicBezTo>
                    <a:lnTo>
                      <a:pt x="567" y="4937"/>
                    </a:lnTo>
                    <a:cubicBezTo>
                      <a:pt x="601" y="4937"/>
                      <a:pt x="634" y="4970"/>
                      <a:pt x="634" y="5004"/>
                    </a:cubicBezTo>
                    <a:lnTo>
                      <a:pt x="634" y="5037"/>
                    </a:lnTo>
                    <a:lnTo>
                      <a:pt x="767" y="5037"/>
                    </a:lnTo>
                    <a:lnTo>
                      <a:pt x="801" y="5070"/>
                    </a:lnTo>
                    <a:cubicBezTo>
                      <a:pt x="834" y="5070"/>
                      <a:pt x="834" y="5104"/>
                      <a:pt x="868" y="5137"/>
                    </a:cubicBezTo>
                    <a:lnTo>
                      <a:pt x="868" y="5170"/>
                    </a:lnTo>
                    <a:lnTo>
                      <a:pt x="934" y="5037"/>
                    </a:lnTo>
                    <a:lnTo>
                      <a:pt x="1134" y="4737"/>
                    </a:lnTo>
                    <a:lnTo>
                      <a:pt x="1201" y="4637"/>
                    </a:lnTo>
                    <a:lnTo>
                      <a:pt x="1068" y="4637"/>
                    </a:lnTo>
                    <a:cubicBezTo>
                      <a:pt x="1001" y="4603"/>
                      <a:pt x="1001" y="4537"/>
                      <a:pt x="1001" y="4503"/>
                    </a:cubicBezTo>
                    <a:lnTo>
                      <a:pt x="1034" y="4470"/>
                    </a:lnTo>
                    <a:lnTo>
                      <a:pt x="1068" y="4303"/>
                    </a:lnTo>
                    <a:cubicBezTo>
                      <a:pt x="1101" y="4303"/>
                      <a:pt x="1101" y="4270"/>
                      <a:pt x="1101" y="4270"/>
                    </a:cubicBezTo>
                    <a:lnTo>
                      <a:pt x="1168" y="4203"/>
                    </a:lnTo>
                    <a:lnTo>
                      <a:pt x="1535" y="4003"/>
                    </a:lnTo>
                    <a:lnTo>
                      <a:pt x="1735" y="4003"/>
                    </a:lnTo>
                    <a:cubicBezTo>
                      <a:pt x="1768" y="4003"/>
                      <a:pt x="1768" y="4003"/>
                      <a:pt x="1768" y="4036"/>
                    </a:cubicBezTo>
                    <a:lnTo>
                      <a:pt x="1835" y="4103"/>
                    </a:lnTo>
                    <a:lnTo>
                      <a:pt x="1902" y="4103"/>
                    </a:lnTo>
                    <a:lnTo>
                      <a:pt x="2035" y="4003"/>
                    </a:lnTo>
                    <a:lnTo>
                      <a:pt x="2068" y="4003"/>
                    </a:lnTo>
                    <a:lnTo>
                      <a:pt x="2202" y="3970"/>
                    </a:lnTo>
                    <a:lnTo>
                      <a:pt x="2235" y="3970"/>
                    </a:lnTo>
                    <a:lnTo>
                      <a:pt x="2302" y="3836"/>
                    </a:lnTo>
                    <a:lnTo>
                      <a:pt x="2302" y="3803"/>
                    </a:lnTo>
                    <a:lnTo>
                      <a:pt x="2435" y="3669"/>
                    </a:lnTo>
                    <a:lnTo>
                      <a:pt x="2435" y="3636"/>
                    </a:lnTo>
                    <a:lnTo>
                      <a:pt x="2435" y="3603"/>
                    </a:lnTo>
                    <a:lnTo>
                      <a:pt x="2369" y="3569"/>
                    </a:lnTo>
                    <a:lnTo>
                      <a:pt x="2102" y="3402"/>
                    </a:lnTo>
                    <a:lnTo>
                      <a:pt x="2068" y="3402"/>
                    </a:lnTo>
                    <a:lnTo>
                      <a:pt x="2035" y="3369"/>
                    </a:lnTo>
                    <a:cubicBezTo>
                      <a:pt x="2035" y="3369"/>
                      <a:pt x="2002" y="3336"/>
                      <a:pt x="2002" y="3336"/>
                    </a:cubicBezTo>
                    <a:lnTo>
                      <a:pt x="2002" y="3302"/>
                    </a:lnTo>
                    <a:lnTo>
                      <a:pt x="1968" y="3236"/>
                    </a:lnTo>
                    <a:cubicBezTo>
                      <a:pt x="1935" y="3236"/>
                      <a:pt x="1935" y="3202"/>
                      <a:pt x="1902" y="3202"/>
                    </a:cubicBezTo>
                    <a:lnTo>
                      <a:pt x="1902" y="3136"/>
                    </a:lnTo>
                    <a:cubicBezTo>
                      <a:pt x="1868" y="3136"/>
                      <a:pt x="1868" y="3136"/>
                      <a:pt x="1902" y="3102"/>
                    </a:cubicBezTo>
                    <a:lnTo>
                      <a:pt x="1868" y="3102"/>
                    </a:lnTo>
                    <a:lnTo>
                      <a:pt x="1802" y="3169"/>
                    </a:lnTo>
                    <a:lnTo>
                      <a:pt x="1768" y="3269"/>
                    </a:lnTo>
                    <a:lnTo>
                      <a:pt x="1735" y="3269"/>
                    </a:lnTo>
                    <a:lnTo>
                      <a:pt x="1668" y="3336"/>
                    </a:lnTo>
                    <a:cubicBezTo>
                      <a:pt x="1651" y="3352"/>
                      <a:pt x="1635" y="3361"/>
                      <a:pt x="1618" y="3361"/>
                    </a:cubicBezTo>
                    <a:cubicBezTo>
                      <a:pt x="1601" y="3361"/>
                      <a:pt x="1585" y="3352"/>
                      <a:pt x="1568" y="3336"/>
                    </a:cubicBezTo>
                    <a:lnTo>
                      <a:pt x="1468" y="3302"/>
                    </a:lnTo>
                    <a:cubicBezTo>
                      <a:pt x="1468" y="3302"/>
                      <a:pt x="1435" y="3269"/>
                      <a:pt x="1435" y="3236"/>
                    </a:cubicBezTo>
                    <a:lnTo>
                      <a:pt x="1401" y="3169"/>
                    </a:lnTo>
                    <a:cubicBezTo>
                      <a:pt x="1401" y="3136"/>
                      <a:pt x="1401" y="3136"/>
                      <a:pt x="1401" y="3102"/>
                    </a:cubicBezTo>
                    <a:lnTo>
                      <a:pt x="1435" y="3002"/>
                    </a:lnTo>
                    <a:lnTo>
                      <a:pt x="1568" y="2835"/>
                    </a:lnTo>
                    <a:lnTo>
                      <a:pt x="1568" y="2669"/>
                    </a:lnTo>
                    <a:lnTo>
                      <a:pt x="1568" y="2602"/>
                    </a:lnTo>
                    <a:lnTo>
                      <a:pt x="1501" y="2535"/>
                    </a:lnTo>
                    <a:cubicBezTo>
                      <a:pt x="1501" y="2502"/>
                      <a:pt x="1501" y="2468"/>
                      <a:pt x="1501" y="2468"/>
                    </a:cubicBezTo>
                    <a:lnTo>
                      <a:pt x="1501" y="2402"/>
                    </a:lnTo>
                    <a:cubicBezTo>
                      <a:pt x="1501" y="2402"/>
                      <a:pt x="1501" y="2368"/>
                      <a:pt x="1501" y="2368"/>
                    </a:cubicBezTo>
                    <a:lnTo>
                      <a:pt x="1535" y="2302"/>
                    </a:lnTo>
                    <a:lnTo>
                      <a:pt x="1601" y="2168"/>
                    </a:lnTo>
                    <a:cubicBezTo>
                      <a:pt x="1601" y="2135"/>
                      <a:pt x="1635" y="2102"/>
                      <a:pt x="1635" y="2102"/>
                    </a:cubicBezTo>
                    <a:lnTo>
                      <a:pt x="1701" y="2068"/>
                    </a:lnTo>
                    <a:lnTo>
                      <a:pt x="1668" y="2068"/>
                    </a:lnTo>
                    <a:lnTo>
                      <a:pt x="1668" y="1835"/>
                    </a:lnTo>
                    <a:lnTo>
                      <a:pt x="1668" y="1801"/>
                    </a:lnTo>
                    <a:lnTo>
                      <a:pt x="1735" y="1635"/>
                    </a:lnTo>
                    <a:cubicBezTo>
                      <a:pt x="1735" y="1601"/>
                      <a:pt x="1768" y="1601"/>
                      <a:pt x="1768" y="1568"/>
                    </a:cubicBezTo>
                    <a:lnTo>
                      <a:pt x="1802" y="1568"/>
                    </a:lnTo>
                    <a:lnTo>
                      <a:pt x="1802" y="1434"/>
                    </a:lnTo>
                    <a:cubicBezTo>
                      <a:pt x="1802" y="1401"/>
                      <a:pt x="1802" y="1401"/>
                      <a:pt x="1802" y="1401"/>
                    </a:cubicBezTo>
                    <a:lnTo>
                      <a:pt x="1802" y="1334"/>
                    </a:lnTo>
                    <a:cubicBezTo>
                      <a:pt x="1835" y="1301"/>
                      <a:pt x="1835" y="1268"/>
                      <a:pt x="1868" y="1268"/>
                    </a:cubicBezTo>
                    <a:lnTo>
                      <a:pt x="1968" y="1268"/>
                    </a:lnTo>
                    <a:cubicBezTo>
                      <a:pt x="1985" y="1251"/>
                      <a:pt x="2002" y="1243"/>
                      <a:pt x="2023" y="1243"/>
                    </a:cubicBezTo>
                    <a:cubicBezTo>
                      <a:pt x="2043" y="1243"/>
                      <a:pt x="2068" y="1251"/>
                      <a:pt x="2102" y="1268"/>
                    </a:cubicBezTo>
                    <a:lnTo>
                      <a:pt x="2102" y="1168"/>
                    </a:lnTo>
                    <a:cubicBezTo>
                      <a:pt x="2135" y="1134"/>
                      <a:pt x="2135" y="1134"/>
                      <a:pt x="2168" y="1134"/>
                    </a:cubicBezTo>
                    <a:cubicBezTo>
                      <a:pt x="2185" y="1117"/>
                      <a:pt x="2193" y="1109"/>
                      <a:pt x="2202" y="1109"/>
                    </a:cubicBezTo>
                    <a:cubicBezTo>
                      <a:pt x="2210" y="1109"/>
                      <a:pt x="2219" y="1117"/>
                      <a:pt x="2235" y="1134"/>
                    </a:cubicBezTo>
                    <a:lnTo>
                      <a:pt x="2335" y="1168"/>
                    </a:lnTo>
                    <a:cubicBezTo>
                      <a:pt x="2369" y="1168"/>
                      <a:pt x="2369" y="1168"/>
                      <a:pt x="2402" y="1201"/>
                    </a:cubicBezTo>
                    <a:lnTo>
                      <a:pt x="2402" y="1234"/>
                    </a:lnTo>
                    <a:cubicBezTo>
                      <a:pt x="2402" y="1268"/>
                      <a:pt x="2402" y="1268"/>
                      <a:pt x="2402" y="1301"/>
                    </a:cubicBezTo>
                    <a:cubicBezTo>
                      <a:pt x="2402" y="1301"/>
                      <a:pt x="2435" y="1334"/>
                      <a:pt x="2435" y="1334"/>
                    </a:cubicBezTo>
                    <a:lnTo>
                      <a:pt x="2435" y="1234"/>
                    </a:lnTo>
                    <a:lnTo>
                      <a:pt x="2435" y="1134"/>
                    </a:lnTo>
                    <a:lnTo>
                      <a:pt x="2402" y="1101"/>
                    </a:lnTo>
                    <a:lnTo>
                      <a:pt x="2369" y="1067"/>
                    </a:lnTo>
                    <a:lnTo>
                      <a:pt x="2369" y="1034"/>
                    </a:lnTo>
                    <a:cubicBezTo>
                      <a:pt x="2369" y="1001"/>
                      <a:pt x="2369" y="1001"/>
                      <a:pt x="2369" y="967"/>
                    </a:cubicBezTo>
                    <a:lnTo>
                      <a:pt x="2369" y="901"/>
                    </a:lnTo>
                    <a:lnTo>
                      <a:pt x="2402" y="834"/>
                    </a:lnTo>
                    <a:lnTo>
                      <a:pt x="2402" y="734"/>
                    </a:lnTo>
                    <a:lnTo>
                      <a:pt x="2402" y="667"/>
                    </a:lnTo>
                    <a:lnTo>
                      <a:pt x="2235" y="467"/>
                    </a:lnTo>
                    <a:lnTo>
                      <a:pt x="1968" y="234"/>
                    </a:lnTo>
                    <a:lnTo>
                      <a:pt x="1902" y="167"/>
                    </a:lnTo>
                    <a:lnTo>
                      <a:pt x="1868" y="67"/>
                    </a:lnTo>
                    <a:cubicBezTo>
                      <a:pt x="1868" y="67"/>
                      <a:pt x="1868" y="33"/>
                      <a:pt x="186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10" name="Google Shape;280;p15"/>
              <p:cNvSpPr/>
              <p:nvPr/>
            </p:nvSpPr>
            <p:spPr>
              <a:xfrm>
                <a:off x="5217530" y="2696092"/>
                <a:ext cx="68116" cy="109444"/>
              </a:xfrm>
              <a:custGeom>
                <a:avLst/>
                <a:gdLst/>
                <a:ahLst/>
                <a:cxnLst/>
                <a:rect l="l" t="t" r="r" b="b"/>
                <a:pathLst>
                  <a:path w="1869" h="3003" extrusionOk="0">
                    <a:moveTo>
                      <a:pt x="689" y="2671"/>
                    </a:moveTo>
                    <a:cubicBezTo>
                      <a:pt x="669" y="2678"/>
                      <a:pt x="673" y="2703"/>
                      <a:pt x="701" y="2703"/>
                    </a:cubicBezTo>
                    <a:cubicBezTo>
                      <a:pt x="701" y="2694"/>
                      <a:pt x="697" y="2683"/>
                      <a:pt x="689" y="2671"/>
                    </a:cubicBezTo>
                    <a:close/>
                    <a:moveTo>
                      <a:pt x="1635" y="1"/>
                    </a:moveTo>
                    <a:lnTo>
                      <a:pt x="1502" y="34"/>
                    </a:lnTo>
                    <a:lnTo>
                      <a:pt x="1268" y="168"/>
                    </a:lnTo>
                    <a:lnTo>
                      <a:pt x="868" y="434"/>
                    </a:lnTo>
                    <a:lnTo>
                      <a:pt x="434" y="434"/>
                    </a:lnTo>
                    <a:lnTo>
                      <a:pt x="401" y="468"/>
                    </a:lnTo>
                    <a:lnTo>
                      <a:pt x="334" y="534"/>
                    </a:lnTo>
                    <a:lnTo>
                      <a:pt x="234" y="768"/>
                    </a:lnTo>
                    <a:lnTo>
                      <a:pt x="234" y="801"/>
                    </a:lnTo>
                    <a:lnTo>
                      <a:pt x="268" y="901"/>
                    </a:lnTo>
                    <a:lnTo>
                      <a:pt x="334" y="1068"/>
                    </a:lnTo>
                    <a:lnTo>
                      <a:pt x="334" y="1235"/>
                    </a:lnTo>
                    <a:lnTo>
                      <a:pt x="368" y="1302"/>
                    </a:lnTo>
                    <a:cubicBezTo>
                      <a:pt x="368" y="1302"/>
                      <a:pt x="368" y="1335"/>
                      <a:pt x="368" y="1335"/>
                    </a:cubicBezTo>
                    <a:lnTo>
                      <a:pt x="434" y="1669"/>
                    </a:lnTo>
                    <a:cubicBezTo>
                      <a:pt x="468" y="1702"/>
                      <a:pt x="468" y="1735"/>
                      <a:pt x="434" y="1735"/>
                    </a:cubicBezTo>
                    <a:lnTo>
                      <a:pt x="334" y="1902"/>
                    </a:lnTo>
                    <a:cubicBezTo>
                      <a:pt x="301" y="1935"/>
                      <a:pt x="301" y="1935"/>
                      <a:pt x="268" y="1935"/>
                    </a:cubicBezTo>
                    <a:lnTo>
                      <a:pt x="201" y="1935"/>
                    </a:lnTo>
                    <a:lnTo>
                      <a:pt x="201" y="1969"/>
                    </a:lnTo>
                    <a:lnTo>
                      <a:pt x="168" y="2036"/>
                    </a:lnTo>
                    <a:lnTo>
                      <a:pt x="168" y="2336"/>
                    </a:lnTo>
                    <a:lnTo>
                      <a:pt x="168" y="2436"/>
                    </a:lnTo>
                    <a:lnTo>
                      <a:pt x="101" y="2536"/>
                    </a:lnTo>
                    <a:lnTo>
                      <a:pt x="1" y="2803"/>
                    </a:lnTo>
                    <a:lnTo>
                      <a:pt x="1" y="2836"/>
                    </a:lnTo>
                    <a:lnTo>
                      <a:pt x="34" y="2903"/>
                    </a:lnTo>
                    <a:cubicBezTo>
                      <a:pt x="34" y="2903"/>
                      <a:pt x="34" y="2903"/>
                      <a:pt x="34" y="2936"/>
                    </a:cubicBezTo>
                    <a:lnTo>
                      <a:pt x="234" y="2936"/>
                    </a:lnTo>
                    <a:lnTo>
                      <a:pt x="234" y="2836"/>
                    </a:lnTo>
                    <a:cubicBezTo>
                      <a:pt x="234" y="2836"/>
                      <a:pt x="234" y="2803"/>
                      <a:pt x="234" y="2803"/>
                    </a:cubicBezTo>
                    <a:lnTo>
                      <a:pt x="268" y="2736"/>
                    </a:lnTo>
                    <a:cubicBezTo>
                      <a:pt x="268" y="2703"/>
                      <a:pt x="301" y="2703"/>
                      <a:pt x="301" y="2703"/>
                    </a:cubicBezTo>
                    <a:lnTo>
                      <a:pt x="368" y="2636"/>
                    </a:lnTo>
                    <a:cubicBezTo>
                      <a:pt x="401" y="2603"/>
                      <a:pt x="401" y="2603"/>
                      <a:pt x="434" y="2603"/>
                    </a:cubicBezTo>
                    <a:lnTo>
                      <a:pt x="601" y="2603"/>
                    </a:lnTo>
                    <a:cubicBezTo>
                      <a:pt x="626" y="2603"/>
                      <a:pt x="668" y="2639"/>
                      <a:pt x="689" y="2671"/>
                    </a:cubicBezTo>
                    <a:lnTo>
                      <a:pt x="689" y="2671"/>
                    </a:lnTo>
                    <a:cubicBezTo>
                      <a:pt x="693" y="2670"/>
                      <a:pt x="697" y="2669"/>
                      <a:pt x="701" y="2669"/>
                    </a:cubicBezTo>
                    <a:lnTo>
                      <a:pt x="768" y="2536"/>
                    </a:lnTo>
                    <a:cubicBezTo>
                      <a:pt x="788" y="2497"/>
                      <a:pt x="807" y="2481"/>
                      <a:pt x="833" y="2481"/>
                    </a:cubicBezTo>
                    <a:cubicBezTo>
                      <a:pt x="852" y="2481"/>
                      <a:pt x="874" y="2489"/>
                      <a:pt x="901" y="2503"/>
                    </a:cubicBezTo>
                    <a:lnTo>
                      <a:pt x="935" y="2503"/>
                    </a:lnTo>
                    <a:cubicBezTo>
                      <a:pt x="935" y="2503"/>
                      <a:pt x="968" y="2536"/>
                      <a:pt x="968" y="2536"/>
                    </a:cubicBezTo>
                    <a:lnTo>
                      <a:pt x="968" y="2569"/>
                    </a:lnTo>
                    <a:lnTo>
                      <a:pt x="1001" y="2603"/>
                    </a:lnTo>
                    <a:cubicBezTo>
                      <a:pt x="1001" y="2636"/>
                      <a:pt x="1035" y="2636"/>
                      <a:pt x="1035" y="2669"/>
                    </a:cubicBezTo>
                    <a:lnTo>
                      <a:pt x="1035" y="2736"/>
                    </a:lnTo>
                    <a:lnTo>
                      <a:pt x="1035" y="3003"/>
                    </a:lnTo>
                    <a:cubicBezTo>
                      <a:pt x="1035" y="3003"/>
                      <a:pt x="1050" y="2988"/>
                      <a:pt x="1069" y="2988"/>
                    </a:cubicBezTo>
                    <a:cubicBezTo>
                      <a:pt x="1079" y="2988"/>
                      <a:pt x="1090" y="2992"/>
                      <a:pt x="1102" y="3003"/>
                    </a:cubicBezTo>
                    <a:lnTo>
                      <a:pt x="1102" y="2936"/>
                    </a:lnTo>
                    <a:lnTo>
                      <a:pt x="1135" y="2836"/>
                    </a:lnTo>
                    <a:cubicBezTo>
                      <a:pt x="1135" y="2836"/>
                      <a:pt x="1135" y="2803"/>
                      <a:pt x="1135" y="2803"/>
                    </a:cubicBezTo>
                    <a:lnTo>
                      <a:pt x="1168" y="2736"/>
                    </a:lnTo>
                    <a:cubicBezTo>
                      <a:pt x="1178" y="2726"/>
                      <a:pt x="1191" y="2722"/>
                      <a:pt x="1204" y="2722"/>
                    </a:cubicBezTo>
                    <a:cubicBezTo>
                      <a:pt x="1238" y="2722"/>
                      <a:pt x="1278" y="2746"/>
                      <a:pt x="1302" y="2769"/>
                    </a:cubicBezTo>
                    <a:lnTo>
                      <a:pt x="1335" y="2769"/>
                    </a:lnTo>
                    <a:lnTo>
                      <a:pt x="1335" y="2669"/>
                    </a:lnTo>
                    <a:lnTo>
                      <a:pt x="1335" y="2569"/>
                    </a:lnTo>
                    <a:lnTo>
                      <a:pt x="1168" y="2503"/>
                    </a:lnTo>
                    <a:lnTo>
                      <a:pt x="1102" y="2469"/>
                    </a:lnTo>
                    <a:cubicBezTo>
                      <a:pt x="1102" y="2436"/>
                      <a:pt x="1068" y="2402"/>
                      <a:pt x="1102" y="2369"/>
                    </a:cubicBezTo>
                    <a:cubicBezTo>
                      <a:pt x="1102" y="2336"/>
                      <a:pt x="1135" y="2336"/>
                      <a:pt x="1135" y="2336"/>
                    </a:cubicBezTo>
                    <a:lnTo>
                      <a:pt x="1135" y="2302"/>
                    </a:lnTo>
                    <a:lnTo>
                      <a:pt x="1135" y="2269"/>
                    </a:lnTo>
                    <a:cubicBezTo>
                      <a:pt x="1135" y="2236"/>
                      <a:pt x="1135" y="2202"/>
                      <a:pt x="1135" y="2202"/>
                    </a:cubicBezTo>
                    <a:lnTo>
                      <a:pt x="1168" y="2102"/>
                    </a:lnTo>
                    <a:cubicBezTo>
                      <a:pt x="1168" y="2102"/>
                      <a:pt x="1168" y="2102"/>
                      <a:pt x="1168" y="2069"/>
                    </a:cubicBezTo>
                    <a:lnTo>
                      <a:pt x="1335" y="1769"/>
                    </a:lnTo>
                    <a:lnTo>
                      <a:pt x="1402" y="1669"/>
                    </a:lnTo>
                    <a:lnTo>
                      <a:pt x="1702" y="1335"/>
                    </a:lnTo>
                    <a:lnTo>
                      <a:pt x="1735" y="1235"/>
                    </a:lnTo>
                    <a:cubicBezTo>
                      <a:pt x="1735" y="1211"/>
                      <a:pt x="1752" y="1188"/>
                      <a:pt x="1774" y="1188"/>
                    </a:cubicBezTo>
                    <a:cubicBezTo>
                      <a:pt x="1783" y="1188"/>
                      <a:pt x="1792" y="1192"/>
                      <a:pt x="1802" y="1202"/>
                    </a:cubicBezTo>
                    <a:lnTo>
                      <a:pt x="1869" y="1202"/>
                    </a:lnTo>
                    <a:lnTo>
                      <a:pt x="1869" y="1102"/>
                    </a:lnTo>
                    <a:lnTo>
                      <a:pt x="1835" y="1001"/>
                    </a:lnTo>
                    <a:lnTo>
                      <a:pt x="1769" y="868"/>
                    </a:lnTo>
                    <a:cubicBezTo>
                      <a:pt x="1769" y="868"/>
                      <a:pt x="1769" y="868"/>
                      <a:pt x="1769" y="835"/>
                    </a:cubicBezTo>
                    <a:lnTo>
                      <a:pt x="1769" y="534"/>
                    </a:lnTo>
                    <a:lnTo>
                      <a:pt x="1702" y="34"/>
                    </a:lnTo>
                    <a:lnTo>
                      <a:pt x="1669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11" name="Google Shape;281;p15"/>
              <p:cNvSpPr/>
              <p:nvPr/>
            </p:nvSpPr>
            <p:spPr>
              <a:xfrm>
                <a:off x="5319652" y="2597615"/>
                <a:ext cx="37721" cy="31671"/>
              </a:xfrm>
              <a:custGeom>
                <a:avLst/>
                <a:gdLst/>
                <a:ahLst/>
                <a:cxnLst/>
                <a:rect l="l" t="t" r="r" b="b"/>
                <a:pathLst>
                  <a:path w="1035" h="869" extrusionOk="0">
                    <a:moveTo>
                      <a:pt x="201" y="1"/>
                    </a:moveTo>
                    <a:lnTo>
                      <a:pt x="134" y="101"/>
                    </a:lnTo>
                    <a:lnTo>
                      <a:pt x="101" y="134"/>
                    </a:lnTo>
                    <a:lnTo>
                      <a:pt x="1" y="201"/>
                    </a:lnTo>
                    <a:lnTo>
                      <a:pt x="1" y="234"/>
                    </a:lnTo>
                    <a:cubicBezTo>
                      <a:pt x="1" y="234"/>
                      <a:pt x="1" y="234"/>
                      <a:pt x="1" y="268"/>
                    </a:cubicBezTo>
                    <a:lnTo>
                      <a:pt x="34" y="434"/>
                    </a:lnTo>
                    <a:lnTo>
                      <a:pt x="67" y="501"/>
                    </a:lnTo>
                    <a:lnTo>
                      <a:pt x="201" y="668"/>
                    </a:lnTo>
                    <a:lnTo>
                      <a:pt x="334" y="801"/>
                    </a:lnTo>
                    <a:lnTo>
                      <a:pt x="468" y="868"/>
                    </a:lnTo>
                    <a:lnTo>
                      <a:pt x="601" y="868"/>
                    </a:lnTo>
                    <a:lnTo>
                      <a:pt x="701" y="835"/>
                    </a:lnTo>
                    <a:lnTo>
                      <a:pt x="968" y="468"/>
                    </a:lnTo>
                    <a:lnTo>
                      <a:pt x="1035" y="368"/>
                    </a:lnTo>
                    <a:lnTo>
                      <a:pt x="1035" y="234"/>
                    </a:lnTo>
                    <a:lnTo>
                      <a:pt x="968" y="134"/>
                    </a:lnTo>
                    <a:lnTo>
                      <a:pt x="868" y="68"/>
                    </a:lnTo>
                    <a:lnTo>
                      <a:pt x="768" y="68"/>
                    </a:lnTo>
                    <a:lnTo>
                      <a:pt x="601" y="134"/>
                    </a:lnTo>
                    <a:lnTo>
                      <a:pt x="468" y="134"/>
                    </a:lnTo>
                    <a:lnTo>
                      <a:pt x="368" y="101"/>
                    </a:lnTo>
                    <a:lnTo>
                      <a:pt x="234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12" name="Google Shape;282;p15"/>
              <p:cNvSpPr/>
              <p:nvPr/>
            </p:nvSpPr>
            <p:spPr>
              <a:xfrm>
                <a:off x="5294140" y="2607346"/>
                <a:ext cx="6123" cy="7325"/>
              </a:xfrm>
              <a:custGeom>
                <a:avLst/>
                <a:gdLst/>
                <a:ahLst/>
                <a:cxnLst/>
                <a:rect l="l" t="t" r="r" b="b"/>
                <a:pathLst>
                  <a:path w="168" h="201" extrusionOk="0">
                    <a:moveTo>
                      <a:pt x="0" y="1"/>
                    </a:moveTo>
                    <a:lnTo>
                      <a:pt x="167" y="201"/>
                    </a:lnTo>
                    <a:lnTo>
                      <a:pt x="167" y="167"/>
                    </a:lnTo>
                    <a:lnTo>
                      <a:pt x="67" y="34"/>
                    </a:lnTo>
                    <a:lnTo>
                      <a:pt x="0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13" name="Google Shape;283;p15"/>
              <p:cNvSpPr/>
              <p:nvPr/>
            </p:nvSpPr>
            <p:spPr>
              <a:xfrm>
                <a:off x="5403550" y="2789722"/>
                <a:ext cx="9767" cy="12173"/>
              </a:xfrm>
              <a:custGeom>
                <a:avLst/>
                <a:gdLst/>
                <a:ahLst/>
                <a:cxnLst/>
                <a:rect l="l" t="t" r="r" b="b"/>
                <a:pathLst>
                  <a:path w="268" h="334" extrusionOk="0">
                    <a:moveTo>
                      <a:pt x="0" y="0"/>
                    </a:moveTo>
                    <a:lnTo>
                      <a:pt x="134" y="267"/>
                    </a:lnTo>
                    <a:lnTo>
                      <a:pt x="167" y="300"/>
                    </a:lnTo>
                    <a:lnTo>
                      <a:pt x="234" y="334"/>
                    </a:lnTo>
                    <a:lnTo>
                      <a:pt x="267" y="334"/>
                    </a:lnTo>
                    <a:lnTo>
                      <a:pt x="267" y="267"/>
                    </a:lnTo>
                    <a:lnTo>
                      <a:pt x="267" y="100"/>
                    </a:lnTo>
                    <a:lnTo>
                      <a:pt x="267" y="34"/>
                    </a:lnTo>
                    <a:lnTo>
                      <a:pt x="167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14" name="Google Shape;284;p15"/>
              <p:cNvSpPr/>
              <p:nvPr/>
            </p:nvSpPr>
            <p:spPr>
              <a:xfrm>
                <a:off x="5010882" y="2431057"/>
                <a:ext cx="291779" cy="285729"/>
              </a:xfrm>
              <a:custGeom>
                <a:avLst/>
                <a:gdLst/>
                <a:ahLst/>
                <a:cxnLst/>
                <a:rect l="l" t="t" r="r" b="b"/>
                <a:pathLst>
                  <a:path w="8006" h="7840" extrusionOk="0">
                    <a:moveTo>
                      <a:pt x="1001" y="1"/>
                    </a:moveTo>
                    <a:lnTo>
                      <a:pt x="834" y="68"/>
                    </a:lnTo>
                    <a:lnTo>
                      <a:pt x="734" y="101"/>
                    </a:lnTo>
                    <a:lnTo>
                      <a:pt x="734" y="134"/>
                    </a:lnTo>
                    <a:cubicBezTo>
                      <a:pt x="734" y="134"/>
                      <a:pt x="734" y="168"/>
                      <a:pt x="734" y="168"/>
                    </a:cubicBezTo>
                    <a:lnTo>
                      <a:pt x="734" y="334"/>
                    </a:lnTo>
                    <a:cubicBezTo>
                      <a:pt x="734" y="334"/>
                      <a:pt x="734" y="368"/>
                      <a:pt x="734" y="368"/>
                    </a:cubicBezTo>
                    <a:lnTo>
                      <a:pt x="734" y="434"/>
                    </a:lnTo>
                    <a:lnTo>
                      <a:pt x="701" y="501"/>
                    </a:lnTo>
                    <a:lnTo>
                      <a:pt x="701" y="535"/>
                    </a:lnTo>
                    <a:cubicBezTo>
                      <a:pt x="701" y="535"/>
                      <a:pt x="701" y="535"/>
                      <a:pt x="701" y="568"/>
                    </a:cubicBezTo>
                    <a:lnTo>
                      <a:pt x="667" y="668"/>
                    </a:lnTo>
                    <a:cubicBezTo>
                      <a:pt x="667" y="668"/>
                      <a:pt x="667" y="701"/>
                      <a:pt x="667" y="701"/>
                    </a:cubicBezTo>
                    <a:lnTo>
                      <a:pt x="701" y="768"/>
                    </a:lnTo>
                    <a:lnTo>
                      <a:pt x="701" y="868"/>
                    </a:lnTo>
                    <a:lnTo>
                      <a:pt x="701" y="968"/>
                    </a:lnTo>
                    <a:lnTo>
                      <a:pt x="701" y="1202"/>
                    </a:lnTo>
                    <a:cubicBezTo>
                      <a:pt x="701" y="1235"/>
                      <a:pt x="701" y="1235"/>
                      <a:pt x="701" y="1268"/>
                    </a:cubicBezTo>
                    <a:lnTo>
                      <a:pt x="667" y="1335"/>
                    </a:lnTo>
                    <a:cubicBezTo>
                      <a:pt x="667" y="1335"/>
                      <a:pt x="667" y="1335"/>
                      <a:pt x="667" y="1369"/>
                    </a:cubicBezTo>
                    <a:cubicBezTo>
                      <a:pt x="667" y="1369"/>
                      <a:pt x="667" y="1402"/>
                      <a:pt x="634" y="1402"/>
                    </a:cubicBezTo>
                    <a:lnTo>
                      <a:pt x="567" y="1435"/>
                    </a:lnTo>
                    <a:lnTo>
                      <a:pt x="534" y="1502"/>
                    </a:lnTo>
                    <a:cubicBezTo>
                      <a:pt x="534" y="1502"/>
                      <a:pt x="500" y="1535"/>
                      <a:pt x="500" y="1535"/>
                    </a:cubicBezTo>
                    <a:lnTo>
                      <a:pt x="367" y="1535"/>
                    </a:lnTo>
                    <a:lnTo>
                      <a:pt x="334" y="1602"/>
                    </a:lnTo>
                    <a:lnTo>
                      <a:pt x="267" y="1735"/>
                    </a:lnTo>
                    <a:cubicBezTo>
                      <a:pt x="267" y="1769"/>
                      <a:pt x="267" y="1769"/>
                      <a:pt x="267" y="1769"/>
                    </a:cubicBezTo>
                    <a:lnTo>
                      <a:pt x="200" y="1869"/>
                    </a:lnTo>
                    <a:lnTo>
                      <a:pt x="100" y="1936"/>
                    </a:lnTo>
                    <a:lnTo>
                      <a:pt x="33" y="2002"/>
                    </a:lnTo>
                    <a:lnTo>
                      <a:pt x="33" y="2069"/>
                    </a:lnTo>
                    <a:cubicBezTo>
                      <a:pt x="33" y="2102"/>
                      <a:pt x="33" y="2102"/>
                      <a:pt x="33" y="2102"/>
                    </a:cubicBezTo>
                    <a:lnTo>
                      <a:pt x="0" y="2202"/>
                    </a:lnTo>
                    <a:lnTo>
                      <a:pt x="0" y="2303"/>
                    </a:lnTo>
                    <a:lnTo>
                      <a:pt x="0" y="2403"/>
                    </a:lnTo>
                    <a:lnTo>
                      <a:pt x="67" y="2536"/>
                    </a:lnTo>
                    <a:lnTo>
                      <a:pt x="934" y="3303"/>
                    </a:lnTo>
                    <a:lnTo>
                      <a:pt x="1134" y="3570"/>
                    </a:lnTo>
                    <a:lnTo>
                      <a:pt x="1201" y="3603"/>
                    </a:lnTo>
                    <a:lnTo>
                      <a:pt x="1501" y="3603"/>
                    </a:lnTo>
                    <a:cubicBezTo>
                      <a:pt x="1534" y="3603"/>
                      <a:pt x="1568" y="3603"/>
                      <a:pt x="1568" y="3637"/>
                    </a:cubicBezTo>
                    <a:lnTo>
                      <a:pt x="1601" y="3737"/>
                    </a:lnTo>
                    <a:cubicBezTo>
                      <a:pt x="1601" y="3770"/>
                      <a:pt x="1601" y="3770"/>
                      <a:pt x="1601" y="3804"/>
                    </a:cubicBezTo>
                    <a:lnTo>
                      <a:pt x="1568" y="3904"/>
                    </a:lnTo>
                    <a:lnTo>
                      <a:pt x="1635" y="3904"/>
                    </a:lnTo>
                    <a:cubicBezTo>
                      <a:pt x="1635" y="3887"/>
                      <a:pt x="1643" y="3879"/>
                      <a:pt x="1655" y="3879"/>
                    </a:cubicBezTo>
                    <a:cubicBezTo>
                      <a:pt x="1668" y="3879"/>
                      <a:pt x="1685" y="3887"/>
                      <a:pt x="1701" y="3904"/>
                    </a:cubicBezTo>
                    <a:lnTo>
                      <a:pt x="1768" y="3937"/>
                    </a:lnTo>
                    <a:lnTo>
                      <a:pt x="1868" y="4070"/>
                    </a:lnTo>
                    <a:lnTo>
                      <a:pt x="1901" y="4137"/>
                    </a:lnTo>
                    <a:lnTo>
                      <a:pt x="1935" y="4171"/>
                    </a:lnTo>
                    <a:cubicBezTo>
                      <a:pt x="1968" y="4171"/>
                      <a:pt x="1968" y="4204"/>
                      <a:pt x="1968" y="4237"/>
                    </a:cubicBezTo>
                    <a:lnTo>
                      <a:pt x="2235" y="4337"/>
                    </a:lnTo>
                    <a:lnTo>
                      <a:pt x="2735" y="4404"/>
                    </a:lnTo>
                    <a:lnTo>
                      <a:pt x="2769" y="4404"/>
                    </a:lnTo>
                    <a:lnTo>
                      <a:pt x="2902" y="4504"/>
                    </a:lnTo>
                    <a:lnTo>
                      <a:pt x="2935" y="4504"/>
                    </a:lnTo>
                    <a:lnTo>
                      <a:pt x="3102" y="4738"/>
                    </a:lnTo>
                    <a:cubicBezTo>
                      <a:pt x="3102" y="4738"/>
                      <a:pt x="3102" y="4771"/>
                      <a:pt x="3102" y="4804"/>
                    </a:cubicBezTo>
                    <a:lnTo>
                      <a:pt x="3036" y="5138"/>
                    </a:lnTo>
                    <a:lnTo>
                      <a:pt x="2902" y="5438"/>
                    </a:lnTo>
                    <a:cubicBezTo>
                      <a:pt x="2902" y="5438"/>
                      <a:pt x="2869" y="5471"/>
                      <a:pt x="2869" y="5471"/>
                    </a:cubicBezTo>
                    <a:lnTo>
                      <a:pt x="2735" y="5538"/>
                    </a:lnTo>
                    <a:cubicBezTo>
                      <a:pt x="2719" y="5555"/>
                      <a:pt x="2710" y="5563"/>
                      <a:pt x="2702" y="5563"/>
                    </a:cubicBezTo>
                    <a:cubicBezTo>
                      <a:pt x="2694" y="5563"/>
                      <a:pt x="2685" y="5555"/>
                      <a:pt x="2669" y="5538"/>
                    </a:cubicBezTo>
                    <a:lnTo>
                      <a:pt x="2669" y="5538"/>
                    </a:lnTo>
                    <a:lnTo>
                      <a:pt x="2702" y="5872"/>
                    </a:lnTo>
                    <a:lnTo>
                      <a:pt x="2669" y="6039"/>
                    </a:lnTo>
                    <a:lnTo>
                      <a:pt x="2635" y="6239"/>
                    </a:lnTo>
                    <a:lnTo>
                      <a:pt x="2569" y="6472"/>
                    </a:lnTo>
                    <a:lnTo>
                      <a:pt x="2502" y="6839"/>
                    </a:lnTo>
                    <a:lnTo>
                      <a:pt x="2502" y="6973"/>
                    </a:lnTo>
                    <a:lnTo>
                      <a:pt x="2502" y="7039"/>
                    </a:lnTo>
                    <a:cubicBezTo>
                      <a:pt x="2535" y="7073"/>
                      <a:pt x="2569" y="7073"/>
                      <a:pt x="2569" y="7106"/>
                    </a:cubicBezTo>
                    <a:lnTo>
                      <a:pt x="2569" y="7173"/>
                    </a:lnTo>
                    <a:lnTo>
                      <a:pt x="2802" y="7440"/>
                    </a:lnTo>
                    <a:lnTo>
                      <a:pt x="3002" y="7540"/>
                    </a:lnTo>
                    <a:lnTo>
                      <a:pt x="3102" y="7540"/>
                    </a:lnTo>
                    <a:lnTo>
                      <a:pt x="3169" y="7573"/>
                    </a:lnTo>
                    <a:cubicBezTo>
                      <a:pt x="3169" y="7573"/>
                      <a:pt x="3202" y="7573"/>
                      <a:pt x="3202" y="7606"/>
                    </a:cubicBezTo>
                    <a:lnTo>
                      <a:pt x="3302" y="7740"/>
                    </a:lnTo>
                    <a:lnTo>
                      <a:pt x="3336" y="7773"/>
                    </a:lnTo>
                    <a:lnTo>
                      <a:pt x="3402" y="7740"/>
                    </a:lnTo>
                    <a:cubicBezTo>
                      <a:pt x="3402" y="7720"/>
                      <a:pt x="3414" y="7700"/>
                      <a:pt x="3431" y="7687"/>
                    </a:cubicBezTo>
                    <a:lnTo>
                      <a:pt x="3431" y="7687"/>
                    </a:lnTo>
                    <a:lnTo>
                      <a:pt x="3469" y="7706"/>
                    </a:lnTo>
                    <a:lnTo>
                      <a:pt x="3569" y="7673"/>
                    </a:lnTo>
                    <a:lnTo>
                      <a:pt x="3703" y="7673"/>
                    </a:lnTo>
                    <a:lnTo>
                      <a:pt x="3769" y="7706"/>
                    </a:lnTo>
                    <a:lnTo>
                      <a:pt x="3869" y="7806"/>
                    </a:lnTo>
                    <a:lnTo>
                      <a:pt x="3936" y="7806"/>
                    </a:lnTo>
                    <a:lnTo>
                      <a:pt x="4370" y="7840"/>
                    </a:lnTo>
                    <a:lnTo>
                      <a:pt x="4437" y="7840"/>
                    </a:lnTo>
                    <a:lnTo>
                      <a:pt x="4703" y="7773"/>
                    </a:lnTo>
                    <a:lnTo>
                      <a:pt x="4770" y="7706"/>
                    </a:lnTo>
                    <a:lnTo>
                      <a:pt x="4570" y="7506"/>
                    </a:lnTo>
                    <a:cubicBezTo>
                      <a:pt x="4537" y="7506"/>
                      <a:pt x="4537" y="7506"/>
                      <a:pt x="4537" y="7473"/>
                    </a:cubicBezTo>
                    <a:lnTo>
                      <a:pt x="4470" y="7339"/>
                    </a:lnTo>
                    <a:lnTo>
                      <a:pt x="4470" y="7139"/>
                    </a:lnTo>
                    <a:cubicBezTo>
                      <a:pt x="4470" y="7139"/>
                      <a:pt x="4470" y="7106"/>
                      <a:pt x="4470" y="7106"/>
                    </a:cubicBezTo>
                    <a:lnTo>
                      <a:pt x="4503" y="6939"/>
                    </a:lnTo>
                    <a:lnTo>
                      <a:pt x="4603" y="6739"/>
                    </a:lnTo>
                    <a:lnTo>
                      <a:pt x="4670" y="6572"/>
                    </a:lnTo>
                    <a:lnTo>
                      <a:pt x="4770" y="6472"/>
                    </a:lnTo>
                    <a:lnTo>
                      <a:pt x="4803" y="6472"/>
                    </a:lnTo>
                    <a:lnTo>
                      <a:pt x="4837" y="6439"/>
                    </a:lnTo>
                    <a:lnTo>
                      <a:pt x="5004" y="6439"/>
                    </a:lnTo>
                    <a:lnTo>
                      <a:pt x="5070" y="6405"/>
                    </a:lnTo>
                    <a:lnTo>
                      <a:pt x="5204" y="6372"/>
                    </a:lnTo>
                    <a:lnTo>
                      <a:pt x="5237" y="6305"/>
                    </a:lnTo>
                    <a:cubicBezTo>
                      <a:pt x="5270" y="6305"/>
                      <a:pt x="5270" y="6305"/>
                      <a:pt x="5304" y="6272"/>
                    </a:cubicBezTo>
                    <a:lnTo>
                      <a:pt x="5637" y="6272"/>
                    </a:lnTo>
                    <a:lnTo>
                      <a:pt x="5838" y="6239"/>
                    </a:lnTo>
                    <a:lnTo>
                      <a:pt x="5971" y="6172"/>
                    </a:lnTo>
                    <a:lnTo>
                      <a:pt x="6104" y="6072"/>
                    </a:lnTo>
                    <a:lnTo>
                      <a:pt x="6204" y="6072"/>
                    </a:lnTo>
                    <a:lnTo>
                      <a:pt x="6338" y="6139"/>
                    </a:lnTo>
                    <a:lnTo>
                      <a:pt x="6538" y="6139"/>
                    </a:lnTo>
                    <a:lnTo>
                      <a:pt x="6671" y="6072"/>
                    </a:lnTo>
                    <a:lnTo>
                      <a:pt x="6705" y="6072"/>
                    </a:lnTo>
                    <a:lnTo>
                      <a:pt x="6838" y="6005"/>
                    </a:lnTo>
                    <a:lnTo>
                      <a:pt x="6905" y="6005"/>
                    </a:lnTo>
                    <a:lnTo>
                      <a:pt x="7072" y="6072"/>
                    </a:lnTo>
                    <a:lnTo>
                      <a:pt x="7105" y="6072"/>
                    </a:lnTo>
                    <a:lnTo>
                      <a:pt x="7205" y="6172"/>
                    </a:lnTo>
                    <a:cubicBezTo>
                      <a:pt x="7239" y="6172"/>
                      <a:pt x="7239" y="6205"/>
                      <a:pt x="7239" y="6239"/>
                    </a:cubicBezTo>
                    <a:lnTo>
                      <a:pt x="7339" y="6239"/>
                    </a:lnTo>
                    <a:cubicBezTo>
                      <a:pt x="7372" y="6239"/>
                      <a:pt x="7372" y="6239"/>
                      <a:pt x="7405" y="6272"/>
                    </a:cubicBezTo>
                    <a:lnTo>
                      <a:pt x="7472" y="6372"/>
                    </a:lnTo>
                    <a:lnTo>
                      <a:pt x="7472" y="6339"/>
                    </a:lnTo>
                    <a:lnTo>
                      <a:pt x="7472" y="6239"/>
                    </a:lnTo>
                    <a:cubicBezTo>
                      <a:pt x="7462" y="6248"/>
                      <a:pt x="7453" y="6252"/>
                      <a:pt x="7444" y="6252"/>
                    </a:cubicBezTo>
                    <a:cubicBezTo>
                      <a:pt x="7422" y="6252"/>
                      <a:pt x="7405" y="6229"/>
                      <a:pt x="7405" y="6205"/>
                    </a:cubicBezTo>
                    <a:lnTo>
                      <a:pt x="7339" y="6105"/>
                    </a:lnTo>
                    <a:lnTo>
                      <a:pt x="7138" y="5905"/>
                    </a:lnTo>
                    <a:lnTo>
                      <a:pt x="7138" y="5872"/>
                    </a:lnTo>
                    <a:lnTo>
                      <a:pt x="7072" y="5805"/>
                    </a:lnTo>
                    <a:cubicBezTo>
                      <a:pt x="7072" y="5772"/>
                      <a:pt x="7072" y="5738"/>
                      <a:pt x="7072" y="5705"/>
                    </a:cubicBezTo>
                    <a:cubicBezTo>
                      <a:pt x="7105" y="5672"/>
                      <a:pt x="7138" y="5672"/>
                      <a:pt x="7172" y="5672"/>
                    </a:cubicBezTo>
                    <a:lnTo>
                      <a:pt x="7339" y="5672"/>
                    </a:lnTo>
                    <a:lnTo>
                      <a:pt x="7439" y="5738"/>
                    </a:lnTo>
                    <a:lnTo>
                      <a:pt x="7572" y="5872"/>
                    </a:lnTo>
                    <a:lnTo>
                      <a:pt x="7839" y="6072"/>
                    </a:lnTo>
                    <a:cubicBezTo>
                      <a:pt x="7839" y="6072"/>
                      <a:pt x="7839" y="6072"/>
                      <a:pt x="7839" y="6039"/>
                    </a:cubicBezTo>
                    <a:lnTo>
                      <a:pt x="7872" y="6005"/>
                    </a:lnTo>
                    <a:cubicBezTo>
                      <a:pt x="7906" y="6005"/>
                      <a:pt x="7906" y="6005"/>
                      <a:pt x="7939" y="5972"/>
                    </a:cubicBezTo>
                    <a:lnTo>
                      <a:pt x="8006" y="5972"/>
                    </a:lnTo>
                    <a:lnTo>
                      <a:pt x="8006" y="5938"/>
                    </a:lnTo>
                    <a:lnTo>
                      <a:pt x="8006" y="5772"/>
                    </a:lnTo>
                    <a:lnTo>
                      <a:pt x="7939" y="5538"/>
                    </a:lnTo>
                    <a:cubicBezTo>
                      <a:pt x="7939" y="5538"/>
                      <a:pt x="7939" y="5505"/>
                      <a:pt x="7939" y="5471"/>
                    </a:cubicBezTo>
                    <a:lnTo>
                      <a:pt x="8006" y="5371"/>
                    </a:lnTo>
                    <a:lnTo>
                      <a:pt x="8006" y="5305"/>
                    </a:lnTo>
                    <a:lnTo>
                      <a:pt x="7939" y="5004"/>
                    </a:lnTo>
                    <a:lnTo>
                      <a:pt x="7906" y="4938"/>
                    </a:lnTo>
                    <a:cubicBezTo>
                      <a:pt x="7906" y="4971"/>
                      <a:pt x="7906" y="4971"/>
                      <a:pt x="7906" y="4971"/>
                    </a:cubicBezTo>
                    <a:cubicBezTo>
                      <a:pt x="7906" y="5004"/>
                      <a:pt x="7872" y="5038"/>
                      <a:pt x="7839" y="5038"/>
                    </a:cubicBezTo>
                    <a:lnTo>
                      <a:pt x="7739" y="5071"/>
                    </a:lnTo>
                    <a:lnTo>
                      <a:pt x="7572" y="5071"/>
                    </a:lnTo>
                    <a:lnTo>
                      <a:pt x="7405" y="5038"/>
                    </a:lnTo>
                    <a:lnTo>
                      <a:pt x="7372" y="5038"/>
                    </a:lnTo>
                    <a:cubicBezTo>
                      <a:pt x="7372" y="5071"/>
                      <a:pt x="7372" y="5071"/>
                      <a:pt x="7372" y="5071"/>
                    </a:cubicBezTo>
                    <a:cubicBezTo>
                      <a:pt x="7339" y="5105"/>
                      <a:pt x="7305" y="5105"/>
                      <a:pt x="7272" y="5105"/>
                    </a:cubicBezTo>
                    <a:lnTo>
                      <a:pt x="7205" y="5071"/>
                    </a:lnTo>
                    <a:cubicBezTo>
                      <a:pt x="7172" y="5071"/>
                      <a:pt x="7172" y="5071"/>
                      <a:pt x="7172" y="5038"/>
                    </a:cubicBezTo>
                    <a:lnTo>
                      <a:pt x="7105" y="4971"/>
                    </a:lnTo>
                    <a:lnTo>
                      <a:pt x="7072" y="4871"/>
                    </a:lnTo>
                    <a:cubicBezTo>
                      <a:pt x="7038" y="4871"/>
                      <a:pt x="7038" y="4838"/>
                      <a:pt x="7072" y="4838"/>
                    </a:cubicBezTo>
                    <a:lnTo>
                      <a:pt x="7072" y="4537"/>
                    </a:lnTo>
                    <a:lnTo>
                      <a:pt x="7038" y="4504"/>
                    </a:lnTo>
                    <a:lnTo>
                      <a:pt x="7005" y="4471"/>
                    </a:lnTo>
                    <a:lnTo>
                      <a:pt x="6938" y="4437"/>
                    </a:lnTo>
                    <a:lnTo>
                      <a:pt x="6671" y="4437"/>
                    </a:lnTo>
                    <a:cubicBezTo>
                      <a:pt x="6605" y="4437"/>
                      <a:pt x="6571" y="4404"/>
                      <a:pt x="6571" y="4337"/>
                    </a:cubicBezTo>
                    <a:cubicBezTo>
                      <a:pt x="6571" y="4304"/>
                      <a:pt x="6605" y="4237"/>
                      <a:pt x="6638" y="4237"/>
                    </a:cubicBezTo>
                    <a:lnTo>
                      <a:pt x="6805" y="4171"/>
                    </a:lnTo>
                    <a:lnTo>
                      <a:pt x="6905" y="4171"/>
                    </a:lnTo>
                    <a:lnTo>
                      <a:pt x="6905" y="4137"/>
                    </a:lnTo>
                    <a:lnTo>
                      <a:pt x="7005" y="4070"/>
                    </a:lnTo>
                    <a:lnTo>
                      <a:pt x="6605" y="4070"/>
                    </a:lnTo>
                    <a:lnTo>
                      <a:pt x="6538" y="4004"/>
                    </a:lnTo>
                    <a:lnTo>
                      <a:pt x="6271" y="3670"/>
                    </a:lnTo>
                    <a:lnTo>
                      <a:pt x="6204" y="3537"/>
                    </a:lnTo>
                    <a:lnTo>
                      <a:pt x="6171" y="3503"/>
                    </a:lnTo>
                    <a:lnTo>
                      <a:pt x="5871" y="3503"/>
                    </a:lnTo>
                    <a:lnTo>
                      <a:pt x="5771" y="3470"/>
                    </a:lnTo>
                    <a:cubicBezTo>
                      <a:pt x="5737" y="3470"/>
                      <a:pt x="5737" y="3437"/>
                      <a:pt x="5704" y="3437"/>
                    </a:cubicBezTo>
                    <a:lnTo>
                      <a:pt x="5637" y="3270"/>
                    </a:lnTo>
                    <a:lnTo>
                      <a:pt x="5504" y="3270"/>
                    </a:lnTo>
                    <a:lnTo>
                      <a:pt x="5404" y="3237"/>
                    </a:lnTo>
                    <a:lnTo>
                      <a:pt x="5371" y="3237"/>
                    </a:lnTo>
                    <a:lnTo>
                      <a:pt x="5270" y="3136"/>
                    </a:lnTo>
                    <a:lnTo>
                      <a:pt x="5204" y="2970"/>
                    </a:lnTo>
                    <a:cubicBezTo>
                      <a:pt x="5204" y="2970"/>
                      <a:pt x="5204" y="2970"/>
                      <a:pt x="5204" y="2936"/>
                    </a:cubicBezTo>
                    <a:lnTo>
                      <a:pt x="5170" y="2870"/>
                    </a:lnTo>
                    <a:lnTo>
                      <a:pt x="5170" y="2770"/>
                    </a:lnTo>
                    <a:cubicBezTo>
                      <a:pt x="5170" y="2736"/>
                      <a:pt x="5204" y="2703"/>
                      <a:pt x="5237" y="2703"/>
                    </a:cubicBezTo>
                    <a:lnTo>
                      <a:pt x="5437" y="2603"/>
                    </a:lnTo>
                    <a:lnTo>
                      <a:pt x="5571" y="2403"/>
                    </a:lnTo>
                    <a:lnTo>
                      <a:pt x="5571" y="2369"/>
                    </a:lnTo>
                    <a:lnTo>
                      <a:pt x="5571" y="2336"/>
                    </a:lnTo>
                    <a:lnTo>
                      <a:pt x="5537" y="2303"/>
                    </a:lnTo>
                    <a:lnTo>
                      <a:pt x="5504" y="2269"/>
                    </a:lnTo>
                    <a:lnTo>
                      <a:pt x="5471" y="2236"/>
                    </a:lnTo>
                    <a:lnTo>
                      <a:pt x="5404" y="2069"/>
                    </a:lnTo>
                    <a:cubicBezTo>
                      <a:pt x="5404" y="2036"/>
                      <a:pt x="5404" y="2002"/>
                      <a:pt x="5437" y="2002"/>
                    </a:cubicBezTo>
                    <a:cubicBezTo>
                      <a:pt x="5471" y="1969"/>
                      <a:pt x="5504" y="1969"/>
                      <a:pt x="5537" y="1969"/>
                    </a:cubicBezTo>
                    <a:lnTo>
                      <a:pt x="5537" y="1936"/>
                    </a:lnTo>
                    <a:cubicBezTo>
                      <a:pt x="5537" y="1936"/>
                      <a:pt x="5537" y="1902"/>
                      <a:pt x="5571" y="1869"/>
                    </a:cubicBezTo>
                    <a:lnTo>
                      <a:pt x="5604" y="1869"/>
                    </a:lnTo>
                    <a:lnTo>
                      <a:pt x="5604" y="1802"/>
                    </a:lnTo>
                    <a:cubicBezTo>
                      <a:pt x="5604" y="1802"/>
                      <a:pt x="5604" y="1769"/>
                      <a:pt x="5604" y="1769"/>
                    </a:cubicBezTo>
                    <a:lnTo>
                      <a:pt x="5704" y="1535"/>
                    </a:lnTo>
                    <a:cubicBezTo>
                      <a:pt x="5704" y="1535"/>
                      <a:pt x="5704" y="1502"/>
                      <a:pt x="5737" y="1502"/>
                    </a:cubicBezTo>
                    <a:lnTo>
                      <a:pt x="5604" y="1335"/>
                    </a:lnTo>
                    <a:lnTo>
                      <a:pt x="5270" y="1068"/>
                    </a:lnTo>
                    <a:lnTo>
                      <a:pt x="5137" y="1002"/>
                    </a:lnTo>
                    <a:lnTo>
                      <a:pt x="4670" y="1002"/>
                    </a:lnTo>
                    <a:lnTo>
                      <a:pt x="3669" y="568"/>
                    </a:lnTo>
                    <a:lnTo>
                      <a:pt x="3536" y="535"/>
                    </a:lnTo>
                    <a:lnTo>
                      <a:pt x="3102" y="535"/>
                    </a:lnTo>
                    <a:lnTo>
                      <a:pt x="2802" y="501"/>
                    </a:lnTo>
                    <a:lnTo>
                      <a:pt x="2602" y="635"/>
                    </a:lnTo>
                    <a:lnTo>
                      <a:pt x="2368" y="601"/>
                    </a:lnTo>
                    <a:lnTo>
                      <a:pt x="2235" y="601"/>
                    </a:lnTo>
                    <a:lnTo>
                      <a:pt x="2001" y="501"/>
                    </a:lnTo>
                    <a:lnTo>
                      <a:pt x="1668" y="201"/>
                    </a:lnTo>
                    <a:lnTo>
                      <a:pt x="1334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15" name="Google Shape;285;p15"/>
              <p:cNvSpPr/>
              <p:nvPr/>
            </p:nvSpPr>
            <p:spPr>
              <a:xfrm>
                <a:off x="5154333" y="2045678"/>
                <a:ext cx="21903" cy="8565"/>
              </a:xfrm>
              <a:custGeom>
                <a:avLst/>
                <a:gdLst/>
                <a:ahLst/>
                <a:cxnLst/>
                <a:rect l="l" t="t" r="r" b="b"/>
                <a:pathLst>
                  <a:path w="601" h="235" extrusionOk="0">
                    <a:moveTo>
                      <a:pt x="234" y="1"/>
                    </a:moveTo>
                    <a:cubicBezTo>
                      <a:pt x="234" y="67"/>
                      <a:pt x="200" y="101"/>
                      <a:pt x="167" y="101"/>
                    </a:cubicBezTo>
                    <a:lnTo>
                      <a:pt x="0" y="101"/>
                    </a:lnTo>
                    <a:lnTo>
                      <a:pt x="0" y="167"/>
                    </a:lnTo>
                    <a:lnTo>
                      <a:pt x="0" y="201"/>
                    </a:lnTo>
                    <a:lnTo>
                      <a:pt x="67" y="234"/>
                    </a:lnTo>
                    <a:lnTo>
                      <a:pt x="300" y="234"/>
                    </a:lnTo>
                    <a:lnTo>
                      <a:pt x="334" y="201"/>
                    </a:lnTo>
                    <a:cubicBezTo>
                      <a:pt x="367" y="167"/>
                      <a:pt x="400" y="167"/>
                      <a:pt x="434" y="167"/>
                    </a:cubicBezTo>
                    <a:lnTo>
                      <a:pt x="501" y="201"/>
                    </a:lnTo>
                    <a:lnTo>
                      <a:pt x="534" y="201"/>
                    </a:lnTo>
                    <a:lnTo>
                      <a:pt x="567" y="167"/>
                    </a:lnTo>
                    <a:lnTo>
                      <a:pt x="601" y="134"/>
                    </a:lnTo>
                    <a:lnTo>
                      <a:pt x="601" y="67"/>
                    </a:lnTo>
                    <a:lnTo>
                      <a:pt x="434" y="67"/>
                    </a:lnTo>
                    <a:lnTo>
                      <a:pt x="300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16" name="Google Shape;286;p15"/>
              <p:cNvSpPr/>
              <p:nvPr/>
            </p:nvSpPr>
            <p:spPr>
              <a:xfrm>
                <a:off x="5397464" y="2224409"/>
                <a:ext cx="13412" cy="25548"/>
              </a:xfrm>
              <a:custGeom>
                <a:avLst/>
                <a:gdLst/>
                <a:ahLst/>
                <a:cxnLst/>
                <a:rect l="l" t="t" r="r" b="b"/>
                <a:pathLst>
                  <a:path w="368" h="701" extrusionOk="0">
                    <a:moveTo>
                      <a:pt x="67" y="0"/>
                    </a:moveTo>
                    <a:lnTo>
                      <a:pt x="67" y="33"/>
                    </a:lnTo>
                    <a:lnTo>
                      <a:pt x="1" y="134"/>
                    </a:lnTo>
                    <a:cubicBezTo>
                      <a:pt x="34" y="167"/>
                      <a:pt x="34" y="167"/>
                      <a:pt x="67" y="200"/>
                    </a:cubicBezTo>
                    <a:lnTo>
                      <a:pt x="67" y="267"/>
                    </a:lnTo>
                    <a:cubicBezTo>
                      <a:pt x="67" y="300"/>
                      <a:pt x="67" y="334"/>
                      <a:pt x="67" y="367"/>
                    </a:cubicBezTo>
                    <a:lnTo>
                      <a:pt x="34" y="400"/>
                    </a:lnTo>
                    <a:lnTo>
                      <a:pt x="34" y="434"/>
                    </a:lnTo>
                    <a:cubicBezTo>
                      <a:pt x="34" y="434"/>
                      <a:pt x="34" y="467"/>
                      <a:pt x="34" y="467"/>
                    </a:cubicBezTo>
                    <a:lnTo>
                      <a:pt x="34" y="500"/>
                    </a:lnTo>
                    <a:lnTo>
                      <a:pt x="34" y="601"/>
                    </a:lnTo>
                    <a:lnTo>
                      <a:pt x="34" y="667"/>
                    </a:lnTo>
                    <a:cubicBezTo>
                      <a:pt x="34" y="651"/>
                      <a:pt x="42" y="642"/>
                      <a:pt x="51" y="642"/>
                    </a:cubicBezTo>
                    <a:cubicBezTo>
                      <a:pt x="59" y="642"/>
                      <a:pt x="67" y="651"/>
                      <a:pt x="67" y="667"/>
                    </a:cubicBezTo>
                    <a:lnTo>
                      <a:pt x="167" y="667"/>
                    </a:lnTo>
                    <a:lnTo>
                      <a:pt x="201" y="701"/>
                    </a:lnTo>
                    <a:lnTo>
                      <a:pt x="301" y="701"/>
                    </a:lnTo>
                    <a:lnTo>
                      <a:pt x="368" y="634"/>
                    </a:lnTo>
                    <a:lnTo>
                      <a:pt x="368" y="500"/>
                    </a:lnTo>
                    <a:lnTo>
                      <a:pt x="368" y="467"/>
                    </a:lnTo>
                    <a:lnTo>
                      <a:pt x="368" y="434"/>
                    </a:lnTo>
                    <a:lnTo>
                      <a:pt x="368" y="400"/>
                    </a:lnTo>
                    <a:lnTo>
                      <a:pt x="301" y="400"/>
                    </a:lnTo>
                    <a:cubicBezTo>
                      <a:pt x="234" y="400"/>
                      <a:pt x="234" y="400"/>
                      <a:pt x="201" y="367"/>
                    </a:cubicBezTo>
                    <a:lnTo>
                      <a:pt x="167" y="300"/>
                    </a:lnTo>
                    <a:lnTo>
                      <a:pt x="167" y="200"/>
                    </a:lnTo>
                    <a:cubicBezTo>
                      <a:pt x="167" y="200"/>
                      <a:pt x="167" y="167"/>
                      <a:pt x="167" y="134"/>
                    </a:cubicBezTo>
                    <a:lnTo>
                      <a:pt x="134" y="100"/>
                    </a:lnTo>
                    <a:lnTo>
                      <a:pt x="101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17" name="Google Shape;287;p15"/>
              <p:cNvSpPr/>
              <p:nvPr/>
            </p:nvSpPr>
            <p:spPr>
              <a:xfrm>
                <a:off x="5345200" y="2181840"/>
                <a:ext cx="57182" cy="49893"/>
              </a:xfrm>
              <a:custGeom>
                <a:avLst/>
                <a:gdLst/>
                <a:ahLst/>
                <a:cxnLst/>
                <a:rect l="l" t="t" r="r" b="b"/>
                <a:pathLst>
                  <a:path w="1569" h="1369" extrusionOk="0">
                    <a:moveTo>
                      <a:pt x="901" y="1"/>
                    </a:moveTo>
                    <a:lnTo>
                      <a:pt x="901" y="34"/>
                    </a:lnTo>
                    <a:lnTo>
                      <a:pt x="868" y="134"/>
                    </a:lnTo>
                    <a:lnTo>
                      <a:pt x="868" y="167"/>
                    </a:lnTo>
                    <a:lnTo>
                      <a:pt x="801" y="267"/>
                    </a:lnTo>
                    <a:lnTo>
                      <a:pt x="734" y="301"/>
                    </a:lnTo>
                    <a:lnTo>
                      <a:pt x="634" y="468"/>
                    </a:lnTo>
                    <a:lnTo>
                      <a:pt x="567" y="568"/>
                    </a:lnTo>
                    <a:lnTo>
                      <a:pt x="467" y="634"/>
                    </a:lnTo>
                    <a:cubicBezTo>
                      <a:pt x="451" y="651"/>
                      <a:pt x="434" y="659"/>
                      <a:pt x="417" y="659"/>
                    </a:cubicBezTo>
                    <a:cubicBezTo>
                      <a:pt x="401" y="659"/>
                      <a:pt x="384" y="651"/>
                      <a:pt x="367" y="634"/>
                    </a:cubicBezTo>
                    <a:cubicBezTo>
                      <a:pt x="334" y="634"/>
                      <a:pt x="334" y="601"/>
                      <a:pt x="300" y="568"/>
                    </a:cubicBezTo>
                    <a:lnTo>
                      <a:pt x="300" y="534"/>
                    </a:lnTo>
                    <a:cubicBezTo>
                      <a:pt x="300" y="501"/>
                      <a:pt x="300" y="501"/>
                      <a:pt x="300" y="501"/>
                    </a:cubicBezTo>
                    <a:lnTo>
                      <a:pt x="300" y="334"/>
                    </a:lnTo>
                    <a:lnTo>
                      <a:pt x="234" y="267"/>
                    </a:lnTo>
                    <a:lnTo>
                      <a:pt x="234" y="368"/>
                    </a:lnTo>
                    <a:lnTo>
                      <a:pt x="300" y="935"/>
                    </a:lnTo>
                    <a:cubicBezTo>
                      <a:pt x="300" y="935"/>
                      <a:pt x="300" y="935"/>
                      <a:pt x="300" y="968"/>
                    </a:cubicBezTo>
                    <a:lnTo>
                      <a:pt x="267" y="1101"/>
                    </a:lnTo>
                    <a:cubicBezTo>
                      <a:pt x="267" y="1101"/>
                      <a:pt x="234" y="1135"/>
                      <a:pt x="234" y="1135"/>
                    </a:cubicBezTo>
                    <a:lnTo>
                      <a:pt x="0" y="1268"/>
                    </a:lnTo>
                    <a:lnTo>
                      <a:pt x="134" y="1302"/>
                    </a:lnTo>
                    <a:cubicBezTo>
                      <a:pt x="134" y="1335"/>
                      <a:pt x="167" y="1335"/>
                      <a:pt x="167" y="1368"/>
                    </a:cubicBezTo>
                    <a:lnTo>
                      <a:pt x="267" y="1302"/>
                    </a:lnTo>
                    <a:lnTo>
                      <a:pt x="367" y="1302"/>
                    </a:lnTo>
                    <a:lnTo>
                      <a:pt x="367" y="1068"/>
                    </a:lnTo>
                    <a:lnTo>
                      <a:pt x="401" y="835"/>
                    </a:lnTo>
                    <a:lnTo>
                      <a:pt x="401" y="801"/>
                    </a:lnTo>
                    <a:lnTo>
                      <a:pt x="501" y="668"/>
                    </a:lnTo>
                    <a:lnTo>
                      <a:pt x="501" y="634"/>
                    </a:lnTo>
                    <a:lnTo>
                      <a:pt x="801" y="634"/>
                    </a:lnTo>
                    <a:cubicBezTo>
                      <a:pt x="834" y="668"/>
                      <a:pt x="834" y="701"/>
                      <a:pt x="834" y="734"/>
                    </a:cubicBezTo>
                    <a:lnTo>
                      <a:pt x="834" y="768"/>
                    </a:lnTo>
                    <a:lnTo>
                      <a:pt x="868" y="768"/>
                    </a:lnTo>
                    <a:cubicBezTo>
                      <a:pt x="901" y="768"/>
                      <a:pt x="934" y="801"/>
                      <a:pt x="934" y="835"/>
                    </a:cubicBezTo>
                    <a:lnTo>
                      <a:pt x="968" y="968"/>
                    </a:lnTo>
                    <a:lnTo>
                      <a:pt x="1001" y="968"/>
                    </a:lnTo>
                    <a:lnTo>
                      <a:pt x="1068" y="1001"/>
                    </a:lnTo>
                    <a:lnTo>
                      <a:pt x="1134" y="968"/>
                    </a:lnTo>
                    <a:lnTo>
                      <a:pt x="1234" y="968"/>
                    </a:lnTo>
                    <a:lnTo>
                      <a:pt x="1368" y="835"/>
                    </a:lnTo>
                    <a:lnTo>
                      <a:pt x="1468" y="701"/>
                    </a:lnTo>
                    <a:lnTo>
                      <a:pt x="1468" y="601"/>
                    </a:lnTo>
                    <a:cubicBezTo>
                      <a:pt x="1468" y="568"/>
                      <a:pt x="1468" y="534"/>
                      <a:pt x="1468" y="534"/>
                    </a:cubicBezTo>
                    <a:lnTo>
                      <a:pt x="1501" y="468"/>
                    </a:lnTo>
                    <a:lnTo>
                      <a:pt x="1568" y="234"/>
                    </a:lnTo>
                    <a:lnTo>
                      <a:pt x="1568" y="201"/>
                    </a:lnTo>
                    <a:lnTo>
                      <a:pt x="1435" y="201"/>
                    </a:lnTo>
                    <a:lnTo>
                      <a:pt x="1368" y="167"/>
                    </a:lnTo>
                    <a:cubicBezTo>
                      <a:pt x="1335" y="167"/>
                      <a:pt x="1335" y="167"/>
                      <a:pt x="1301" y="134"/>
                    </a:cubicBezTo>
                    <a:lnTo>
                      <a:pt x="1268" y="101"/>
                    </a:lnTo>
                    <a:lnTo>
                      <a:pt x="1234" y="134"/>
                    </a:lnTo>
                    <a:cubicBezTo>
                      <a:pt x="1218" y="151"/>
                      <a:pt x="1193" y="159"/>
                      <a:pt x="1168" y="159"/>
                    </a:cubicBezTo>
                    <a:cubicBezTo>
                      <a:pt x="1143" y="159"/>
                      <a:pt x="1118" y="151"/>
                      <a:pt x="1101" y="134"/>
                    </a:cubicBezTo>
                    <a:lnTo>
                      <a:pt x="1068" y="101"/>
                    </a:lnTo>
                    <a:cubicBezTo>
                      <a:pt x="1034" y="67"/>
                      <a:pt x="1034" y="67"/>
                      <a:pt x="1001" y="34"/>
                    </a:cubicBezTo>
                    <a:lnTo>
                      <a:pt x="1001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18" name="Google Shape;288;p15"/>
              <p:cNvSpPr/>
              <p:nvPr/>
            </p:nvSpPr>
            <p:spPr>
              <a:xfrm>
                <a:off x="5184729" y="2045678"/>
                <a:ext cx="4884" cy="3681"/>
              </a:xfrm>
              <a:custGeom>
                <a:avLst/>
                <a:gdLst/>
                <a:ahLst/>
                <a:cxnLst/>
                <a:rect l="l" t="t" r="r" b="b"/>
                <a:pathLst>
                  <a:path w="134" h="101" extrusionOk="0">
                    <a:moveTo>
                      <a:pt x="0" y="1"/>
                    </a:moveTo>
                    <a:lnTo>
                      <a:pt x="0" y="101"/>
                    </a:lnTo>
                    <a:lnTo>
                      <a:pt x="33" y="67"/>
                    </a:lnTo>
                    <a:lnTo>
                      <a:pt x="134" y="67"/>
                    </a:lnTo>
                    <a:lnTo>
                      <a:pt x="100" y="34"/>
                    </a:lnTo>
                    <a:lnTo>
                      <a:pt x="33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19" name="Google Shape;289;p15"/>
              <p:cNvSpPr/>
              <p:nvPr/>
            </p:nvSpPr>
            <p:spPr>
              <a:xfrm>
                <a:off x="5297784" y="2170906"/>
                <a:ext cx="55943" cy="57182"/>
              </a:xfrm>
              <a:custGeom>
                <a:avLst/>
                <a:gdLst/>
                <a:ahLst/>
                <a:cxnLst/>
                <a:rect l="l" t="t" r="r" b="b"/>
                <a:pathLst>
                  <a:path w="1535" h="1569" extrusionOk="0">
                    <a:moveTo>
                      <a:pt x="1435" y="0"/>
                    </a:moveTo>
                    <a:lnTo>
                      <a:pt x="1435" y="34"/>
                    </a:lnTo>
                    <a:cubicBezTo>
                      <a:pt x="1401" y="67"/>
                      <a:pt x="1401" y="67"/>
                      <a:pt x="1368" y="100"/>
                    </a:cubicBezTo>
                    <a:lnTo>
                      <a:pt x="1201" y="100"/>
                    </a:lnTo>
                    <a:lnTo>
                      <a:pt x="1134" y="34"/>
                    </a:lnTo>
                    <a:lnTo>
                      <a:pt x="1001" y="34"/>
                    </a:lnTo>
                    <a:lnTo>
                      <a:pt x="801" y="67"/>
                    </a:lnTo>
                    <a:lnTo>
                      <a:pt x="734" y="134"/>
                    </a:lnTo>
                    <a:lnTo>
                      <a:pt x="701" y="134"/>
                    </a:lnTo>
                    <a:lnTo>
                      <a:pt x="634" y="167"/>
                    </a:lnTo>
                    <a:lnTo>
                      <a:pt x="601" y="167"/>
                    </a:lnTo>
                    <a:lnTo>
                      <a:pt x="534" y="134"/>
                    </a:lnTo>
                    <a:lnTo>
                      <a:pt x="401" y="67"/>
                    </a:lnTo>
                    <a:lnTo>
                      <a:pt x="334" y="67"/>
                    </a:lnTo>
                    <a:lnTo>
                      <a:pt x="100" y="434"/>
                    </a:lnTo>
                    <a:lnTo>
                      <a:pt x="34" y="567"/>
                    </a:lnTo>
                    <a:lnTo>
                      <a:pt x="0" y="734"/>
                    </a:lnTo>
                    <a:lnTo>
                      <a:pt x="0" y="901"/>
                    </a:lnTo>
                    <a:lnTo>
                      <a:pt x="0" y="1068"/>
                    </a:lnTo>
                    <a:lnTo>
                      <a:pt x="234" y="1568"/>
                    </a:lnTo>
                    <a:lnTo>
                      <a:pt x="301" y="1535"/>
                    </a:lnTo>
                    <a:lnTo>
                      <a:pt x="667" y="1201"/>
                    </a:lnTo>
                    <a:lnTo>
                      <a:pt x="734" y="1068"/>
                    </a:lnTo>
                    <a:lnTo>
                      <a:pt x="768" y="968"/>
                    </a:lnTo>
                    <a:lnTo>
                      <a:pt x="768" y="934"/>
                    </a:lnTo>
                    <a:lnTo>
                      <a:pt x="801" y="868"/>
                    </a:lnTo>
                    <a:cubicBezTo>
                      <a:pt x="801" y="868"/>
                      <a:pt x="834" y="834"/>
                      <a:pt x="868" y="834"/>
                    </a:cubicBezTo>
                    <a:lnTo>
                      <a:pt x="934" y="634"/>
                    </a:lnTo>
                    <a:cubicBezTo>
                      <a:pt x="968" y="601"/>
                      <a:pt x="968" y="601"/>
                      <a:pt x="1001" y="567"/>
                    </a:cubicBezTo>
                    <a:lnTo>
                      <a:pt x="1134" y="534"/>
                    </a:lnTo>
                    <a:lnTo>
                      <a:pt x="1168" y="434"/>
                    </a:lnTo>
                    <a:cubicBezTo>
                      <a:pt x="1168" y="434"/>
                      <a:pt x="1168" y="401"/>
                      <a:pt x="1201" y="401"/>
                    </a:cubicBezTo>
                    <a:cubicBezTo>
                      <a:pt x="1235" y="401"/>
                      <a:pt x="1268" y="401"/>
                      <a:pt x="1301" y="434"/>
                    </a:cubicBezTo>
                    <a:lnTo>
                      <a:pt x="1335" y="467"/>
                    </a:lnTo>
                    <a:lnTo>
                      <a:pt x="1368" y="467"/>
                    </a:lnTo>
                    <a:lnTo>
                      <a:pt x="1401" y="501"/>
                    </a:lnTo>
                    <a:lnTo>
                      <a:pt x="1401" y="334"/>
                    </a:lnTo>
                    <a:cubicBezTo>
                      <a:pt x="1401" y="301"/>
                      <a:pt x="1401" y="267"/>
                      <a:pt x="1435" y="267"/>
                    </a:cubicBezTo>
                    <a:lnTo>
                      <a:pt x="1535" y="201"/>
                    </a:lnTo>
                    <a:lnTo>
                      <a:pt x="1435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20" name="Google Shape;290;p15"/>
              <p:cNvSpPr/>
              <p:nvPr/>
            </p:nvSpPr>
            <p:spPr>
              <a:xfrm>
                <a:off x="5367068" y="2258450"/>
                <a:ext cx="1276" cy="2442"/>
              </a:xfrm>
              <a:custGeom>
                <a:avLst/>
                <a:gdLst/>
                <a:ahLst/>
                <a:cxnLst/>
                <a:rect l="l" t="t" r="r" b="b"/>
                <a:pathLst>
                  <a:path w="35" h="67" extrusionOk="0">
                    <a:moveTo>
                      <a:pt x="34" y="0"/>
                    </a:moveTo>
                    <a:lnTo>
                      <a:pt x="1" y="33"/>
                    </a:lnTo>
                    <a:lnTo>
                      <a:pt x="1" y="67"/>
                    </a:lnTo>
                    <a:lnTo>
                      <a:pt x="1" y="3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21" name="Google Shape;291;p15"/>
              <p:cNvSpPr/>
              <p:nvPr/>
            </p:nvSpPr>
            <p:spPr>
              <a:xfrm>
                <a:off x="5335469" y="2264500"/>
                <a:ext cx="4884" cy="9767"/>
              </a:xfrm>
              <a:custGeom>
                <a:avLst/>
                <a:gdLst/>
                <a:ahLst/>
                <a:cxnLst/>
                <a:rect l="l" t="t" r="r" b="b"/>
                <a:pathLst>
                  <a:path w="134" h="268" extrusionOk="0">
                    <a:moveTo>
                      <a:pt x="100" y="1"/>
                    </a:moveTo>
                    <a:lnTo>
                      <a:pt x="34" y="134"/>
                    </a:lnTo>
                    <a:lnTo>
                      <a:pt x="0" y="268"/>
                    </a:lnTo>
                    <a:lnTo>
                      <a:pt x="34" y="234"/>
                    </a:lnTo>
                    <a:lnTo>
                      <a:pt x="100" y="168"/>
                    </a:lnTo>
                    <a:cubicBezTo>
                      <a:pt x="100" y="134"/>
                      <a:pt x="134" y="134"/>
                      <a:pt x="134" y="134"/>
                    </a:cubicBezTo>
                    <a:lnTo>
                      <a:pt x="134" y="68"/>
                    </a:lnTo>
                    <a:lnTo>
                      <a:pt x="134" y="34"/>
                    </a:lnTo>
                    <a:lnTo>
                      <a:pt x="100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22" name="Google Shape;292;p15"/>
              <p:cNvSpPr/>
              <p:nvPr/>
            </p:nvSpPr>
            <p:spPr>
              <a:xfrm>
                <a:off x="5110562" y="2016522"/>
                <a:ext cx="3681" cy="4884"/>
              </a:xfrm>
              <a:custGeom>
                <a:avLst/>
                <a:gdLst/>
                <a:ahLst/>
                <a:cxnLst/>
                <a:rect l="l" t="t" r="r" b="b"/>
                <a:pathLst>
                  <a:path w="101" h="134" extrusionOk="0">
                    <a:moveTo>
                      <a:pt x="34" y="0"/>
                    </a:moveTo>
                    <a:lnTo>
                      <a:pt x="0" y="33"/>
                    </a:lnTo>
                    <a:lnTo>
                      <a:pt x="0" y="100"/>
                    </a:lnTo>
                    <a:lnTo>
                      <a:pt x="34" y="133"/>
                    </a:lnTo>
                    <a:lnTo>
                      <a:pt x="67" y="133"/>
                    </a:lnTo>
                    <a:lnTo>
                      <a:pt x="100" y="100"/>
                    </a:lnTo>
                    <a:lnTo>
                      <a:pt x="100" y="33"/>
                    </a:lnTo>
                    <a:lnTo>
                      <a:pt x="10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23" name="Google Shape;293;p15"/>
              <p:cNvSpPr/>
              <p:nvPr/>
            </p:nvSpPr>
            <p:spPr>
              <a:xfrm>
                <a:off x="5087455" y="1803750"/>
                <a:ext cx="1239" cy="1239"/>
              </a:xfrm>
              <a:custGeom>
                <a:avLst/>
                <a:gdLst/>
                <a:ahLst/>
                <a:cxnLst/>
                <a:rect l="l" t="t" r="r" b="b"/>
                <a:pathLst>
                  <a:path w="34" h="34" extrusionOk="0">
                    <a:moveTo>
                      <a:pt x="34" y="1"/>
                    </a:moveTo>
                    <a:lnTo>
                      <a:pt x="1" y="34"/>
                    </a:lnTo>
                    <a:lnTo>
                      <a:pt x="34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24" name="Google Shape;294;p15"/>
              <p:cNvSpPr/>
              <p:nvPr/>
            </p:nvSpPr>
            <p:spPr>
              <a:xfrm>
                <a:off x="5133668" y="2059054"/>
                <a:ext cx="20701" cy="7325"/>
              </a:xfrm>
              <a:custGeom>
                <a:avLst/>
                <a:gdLst/>
                <a:ahLst/>
                <a:cxnLst/>
                <a:rect l="l" t="t" r="r" b="b"/>
                <a:pathLst>
                  <a:path w="568" h="201" extrusionOk="0">
                    <a:moveTo>
                      <a:pt x="334" y="1"/>
                    </a:moveTo>
                    <a:lnTo>
                      <a:pt x="267" y="34"/>
                    </a:lnTo>
                    <a:lnTo>
                      <a:pt x="234" y="34"/>
                    </a:lnTo>
                    <a:lnTo>
                      <a:pt x="134" y="67"/>
                    </a:lnTo>
                    <a:cubicBezTo>
                      <a:pt x="100" y="67"/>
                      <a:pt x="67" y="67"/>
                      <a:pt x="33" y="34"/>
                    </a:cubicBezTo>
                    <a:lnTo>
                      <a:pt x="33" y="67"/>
                    </a:lnTo>
                    <a:cubicBezTo>
                      <a:pt x="33" y="101"/>
                      <a:pt x="33" y="101"/>
                      <a:pt x="0" y="101"/>
                    </a:cubicBezTo>
                    <a:lnTo>
                      <a:pt x="33" y="101"/>
                    </a:lnTo>
                    <a:lnTo>
                      <a:pt x="200" y="167"/>
                    </a:lnTo>
                    <a:lnTo>
                      <a:pt x="267" y="167"/>
                    </a:lnTo>
                    <a:cubicBezTo>
                      <a:pt x="267" y="167"/>
                      <a:pt x="267" y="134"/>
                      <a:pt x="267" y="134"/>
                    </a:cubicBezTo>
                    <a:cubicBezTo>
                      <a:pt x="300" y="101"/>
                      <a:pt x="300" y="101"/>
                      <a:pt x="334" y="101"/>
                    </a:cubicBezTo>
                    <a:lnTo>
                      <a:pt x="434" y="101"/>
                    </a:lnTo>
                    <a:cubicBezTo>
                      <a:pt x="434" y="101"/>
                      <a:pt x="467" y="101"/>
                      <a:pt x="467" y="134"/>
                    </a:cubicBezTo>
                    <a:lnTo>
                      <a:pt x="534" y="201"/>
                    </a:lnTo>
                    <a:lnTo>
                      <a:pt x="567" y="167"/>
                    </a:lnTo>
                    <a:lnTo>
                      <a:pt x="567" y="134"/>
                    </a:lnTo>
                    <a:lnTo>
                      <a:pt x="534" y="67"/>
                    </a:lnTo>
                    <a:lnTo>
                      <a:pt x="400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25" name="Google Shape;295;p15"/>
              <p:cNvSpPr/>
              <p:nvPr/>
            </p:nvSpPr>
            <p:spPr>
              <a:xfrm>
                <a:off x="4818776" y="1995820"/>
                <a:ext cx="15854" cy="13412"/>
              </a:xfrm>
              <a:custGeom>
                <a:avLst/>
                <a:gdLst/>
                <a:ahLst/>
                <a:cxnLst/>
                <a:rect l="l" t="t" r="r" b="b"/>
                <a:pathLst>
                  <a:path w="435" h="368" extrusionOk="0">
                    <a:moveTo>
                      <a:pt x="134" y="1"/>
                    </a:moveTo>
                    <a:lnTo>
                      <a:pt x="147" y="12"/>
                    </a:lnTo>
                    <a:lnTo>
                      <a:pt x="147" y="12"/>
                    </a:lnTo>
                    <a:cubicBezTo>
                      <a:pt x="149" y="5"/>
                      <a:pt x="146" y="1"/>
                      <a:pt x="134" y="1"/>
                    </a:cubicBezTo>
                    <a:close/>
                    <a:moveTo>
                      <a:pt x="147" y="12"/>
                    </a:moveTo>
                    <a:lnTo>
                      <a:pt x="147" y="12"/>
                    </a:lnTo>
                    <a:cubicBezTo>
                      <a:pt x="144" y="24"/>
                      <a:pt x="122" y="46"/>
                      <a:pt x="101" y="68"/>
                    </a:cubicBezTo>
                    <a:cubicBezTo>
                      <a:pt x="101" y="68"/>
                      <a:pt x="86" y="83"/>
                      <a:pt x="66" y="83"/>
                    </a:cubicBezTo>
                    <a:cubicBezTo>
                      <a:pt x="56" y="83"/>
                      <a:pt x="45" y="79"/>
                      <a:pt x="34" y="68"/>
                    </a:cubicBezTo>
                    <a:lnTo>
                      <a:pt x="1" y="68"/>
                    </a:lnTo>
                    <a:lnTo>
                      <a:pt x="34" y="134"/>
                    </a:lnTo>
                    <a:lnTo>
                      <a:pt x="167" y="335"/>
                    </a:lnTo>
                    <a:lnTo>
                      <a:pt x="234" y="368"/>
                    </a:lnTo>
                    <a:lnTo>
                      <a:pt x="434" y="368"/>
                    </a:lnTo>
                    <a:lnTo>
                      <a:pt x="368" y="301"/>
                    </a:lnTo>
                    <a:lnTo>
                      <a:pt x="368" y="268"/>
                    </a:lnTo>
                    <a:lnTo>
                      <a:pt x="301" y="134"/>
                    </a:lnTo>
                    <a:lnTo>
                      <a:pt x="147" y="1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26" name="Google Shape;296;p15"/>
              <p:cNvSpPr/>
              <p:nvPr/>
            </p:nvSpPr>
            <p:spPr>
              <a:xfrm>
                <a:off x="5121495" y="2066343"/>
                <a:ext cx="4884" cy="7325"/>
              </a:xfrm>
              <a:custGeom>
                <a:avLst/>
                <a:gdLst/>
                <a:ahLst/>
                <a:cxnLst/>
                <a:rect l="l" t="t" r="r" b="b"/>
                <a:pathLst>
                  <a:path w="134" h="201" extrusionOk="0">
                    <a:moveTo>
                      <a:pt x="134" y="1"/>
                    </a:moveTo>
                    <a:lnTo>
                      <a:pt x="101" y="34"/>
                    </a:lnTo>
                    <a:lnTo>
                      <a:pt x="1" y="201"/>
                    </a:lnTo>
                    <a:lnTo>
                      <a:pt x="67" y="167"/>
                    </a:lnTo>
                    <a:lnTo>
                      <a:pt x="134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27" name="Google Shape;297;p15"/>
              <p:cNvSpPr/>
              <p:nvPr/>
            </p:nvSpPr>
            <p:spPr>
              <a:xfrm>
                <a:off x="5442438" y="2282759"/>
                <a:ext cx="6123" cy="10970"/>
              </a:xfrm>
              <a:custGeom>
                <a:avLst/>
                <a:gdLst/>
                <a:ahLst/>
                <a:cxnLst/>
                <a:rect l="l" t="t" r="r" b="b"/>
                <a:pathLst>
                  <a:path w="168" h="301" extrusionOk="0">
                    <a:moveTo>
                      <a:pt x="1" y="0"/>
                    </a:moveTo>
                    <a:lnTo>
                      <a:pt x="1" y="34"/>
                    </a:lnTo>
                    <a:lnTo>
                      <a:pt x="34" y="267"/>
                    </a:lnTo>
                    <a:lnTo>
                      <a:pt x="134" y="300"/>
                    </a:lnTo>
                    <a:lnTo>
                      <a:pt x="168" y="267"/>
                    </a:lnTo>
                    <a:lnTo>
                      <a:pt x="134" y="167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28" name="Google Shape;298;p15"/>
              <p:cNvSpPr/>
              <p:nvPr/>
            </p:nvSpPr>
            <p:spPr>
              <a:xfrm>
                <a:off x="4796909" y="1797664"/>
                <a:ext cx="584760" cy="678424"/>
              </a:xfrm>
              <a:custGeom>
                <a:avLst/>
                <a:gdLst/>
                <a:ahLst/>
                <a:cxnLst/>
                <a:rect l="l" t="t" r="r" b="b"/>
                <a:pathLst>
                  <a:path w="16045" h="18615" extrusionOk="0">
                    <a:moveTo>
                      <a:pt x="6071" y="1"/>
                    </a:moveTo>
                    <a:lnTo>
                      <a:pt x="6004" y="101"/>
                    </a:lnTo>
                    <a:lnTo>
                      <a:pt x="5838" y="101"/>
                    </a:lnTo>
                    <a:cubicBezTo>
                      <a:pt x="5838" y="101"/>
                      <a:pt x="5804" y="67"/>
                      <a:pt x="5804" y="34"/>
                    </a:cubicBezTo>
                    <a:lnTo>
                      <a:pt x="5638" y="34"/>
                    </a:lnTo>
                    <a:lnTo>
                      <a:pt x="5638" y="101"/>
                    </a:lnTo>
                    <a:lnTo>
                      <a:pt x="5671" y="234"/>
                    </a:lnTo>
                    <a:lnTo>
                      <a:pt x="5671" y="468"/>
                    </a:lnTo>
                    <a:cubicBezTo>
                      <a:pt x="5671" y="501"/>
                      <a:pt x="5671" y="501"/>
                      <a:pt x="5671" y="501"/>
                    </a:cubicBezTo>
                    <a:lnTo>
                      <a:pt x="5638" y="601"/>
                    </a:lnTo>
                    <a:cubicBezTo>
                      <a:pt x="5638" y="635"/>
                      <a:pt x="5638" y="635"/>
                      <a:pt x="5604" y="635"/>
                    </a:cubicBezTo>
                    <a:lnTo>
                      <a:pt x="5604" y="668"/>
                    </a:lnTo>
                    <a:lnTo>
                      <a:pt x="5604" y="735"/>
                    </a:lnTo>
                    <a:lnTo>
                      <a:pt x="5604" y="1001"/>
                    </a:lnTo>
                    <a:cubicBezTo>
                      <a:pt x="5604" y="1001"/>
                      <a:pt x="5604" y="1035"/>
                      <a:pt x="5604" y="1035"/>
                    </a:cubicBezTo>
                    <a:lnTo>
                      <a:pt x="5604" y="1102"/>
                    </a:lnTo>
                    <a:lnTo>
                      <a:pt x="5537" y="1202"/>
                    </a:lnTo>
                    <a:cubicBezTo>
                      <a:pt x="5537" y="1202"/>
                      <a:pt x="5537" y="1235"/>
                      <a:pt x="5504" y="1235"/>
                    </a:cubicBezTo>
                    <a:lnTo>
                      <a:pt x="5404" y="1235"/>
                    </a:lnTo>
                    <a:lnTo>
                      <a:pt x="5337" y="1368"/>
                    </a:lnTo>
                    <a:cubicBezTo>
                      <a:pt x="5337" y="1368"/>
                      <a:pt x="5304" y="1402"/>
                      <a:pt x="5271" y="1402"/>
                    </a:cubicBezTo>
                    <a:lnTo>
                      <a:pt x="5237" y="1402"/>
                    </a:lnTo>
                    <a:cubicBezTo>
                      <a:pt x="5204" y="1402"/>
                      <a:pt x="5171" y="1402"/>
                      <a:pt x="5137" y="1368"/>
                    </a:cubicBezTo>
                    <a:lnTo>
                      <a:pt x="5104" y="1335"/>
                    </a:lnTo>
                    <a:lnTo>
                      <a:pt x="5004" y="1435"/>
                    </a:lnTo>
                    <a:lnTo>
                      <a:pt x="4837" y="1669"/>
                    </a:lnTo>
                    <a:lnTo>
                      <a:pt x="4804" y="1802"/>
                    </a:lnTo>
                    <a:lnTo>
                      <a:pt x="4837" y="1869"/>
                    </a:lnTo>
                    <a:cubicBezTo>
                      <a:pt x="4870" y="1902"/>
                      <a:pt x="4870" y="1935"/>
                      <a:pt x="4837" y="1969"/>
                    </a:cubicBezTo>
                    <a:lnTo>
                      <a:pt x="4637" y="2169"/>
                    </a:lnTo>
                    <a:cubicBezTo>
                      <a:pt x="4637" y="2202"/>
                      <a:pt x="4603" y="2202"/>
                      <a:pt x="4570" y="2202"/>
                    </a:cubicBezTo>
                    <a:lnTo>
                      <a:pt x="4537" y="2202"/>
                    </a:lnTo>
                    <a:cubicBezTo>
                      <a:pt x="4503" y="2202"/>
                      <a:pt x="4470" y="2202"/>
                      <a:pt x="4470" y="2169"/>
                    </a:cubicBezTo>
                    <a:lnTo>
                      <a:pt x="4370" y="2102"/>
                    </a:lnTo>
                    <a:lnTo>
                      <a:pt x="4203" y="2102"/>
                    </a:lnTo>
                    <a:cubicBezTo>
                      <a:pt x="4203" y="2119"/>
                      <a:pt x="4195" y="2127"/>
                      <a:pt x="4182" y="2127"/>
                    </a:cubicBezTo>
                    <a:cubicBezTo>
                      <a:pt x="4170" y="2127"/>
                      <a:pt x="4153" y="2119"/>
                      <a:pt x="4136" y="2102"/>
                    </a:cubicBezTo>
                    <a:lnTo>
                      <a:pt x="4070" y="2069"/>
                    </a:lnTo>
                    <a:lnTo>
                      <a:pt x="3936" y="2069"/>
                    </a:lnTo>
                    <a:lnTo>
                      <a:pt x="3870" y="2036"/>
                    </a:lnTo>
                    <a:lnTo>
                      <a:pt x="3770" y="1969"/>
                    </a:lnTo>
                    <a:lnTo>
                      <a:pt x="3703" y="1902"/>
                    </a:lnTo>
                    <a:lnTo>
                      <a:pt x="3436" y="1902"/>
                    </a:lnTo>
                    <a:cubicBezTo>
                      <a:pt x="3403" y="1902"/>
                      <a:pt x="3369" y="1869"/>
                      <a:pt x="3369" y="1869"/>
                    </a:cubicBezTo>
                    <a:lnTo>
                      <a:pt x="3336" y="1802"/>
                    </a:lnTo>
                    <a:cubicBezTo>
                      <a:pt x="3303" y="1769"/>
                      <a:pt x="3303" y="1769"/>
                      <a:pt x="3336" y="1735"/>
                    </a:cubicBezTo>
                    <a:lnTo>
                      <a:pt x="3336" y="1569"/>
                    </a:lnTo>
                    <a:lnTo>
                      <a:pt x="3369" y="1368"/>
                    </a:lnTo>
                    <a:lnTo>
                      <a:pt x="3369" y="1335"/>
                    </a:lnTo>
                    <a:lnTo>
                      <a:pt x="3236" y="1335"/>
                    </a:lnTo>
                    <a:lnTo>
                      <a:pt x="3169" y="1402"/>
                    </a:lnTo>
                    <a:lnTo>
                      <a:pt x="3136" y="1502"/>
                    </a:lnTo>
                    <a:lnTo>
                      <a:pt x="3069" y="2002"/>
                    </a:lnTo>
                    <a:cubicBezTo>
                      <a:pt x="3069" y="2002"/>
                      <a:pt x="3069" y="2036"/>
                      <a:pt x="3036" y="2036"/>
                    </a:cubicBezTo>
                    <a:lnTo>
                      <a:pt x="2869" y="2202"/>
                    </a:lnTo>
                    <a:lnTo>
                      <a:pt x="2535" y="2336"/>
                    </a:lnTo>
                    <a:lnTo>
                      <a:pt x="2435" y="2336"/>
                    </a:lnTo>
                    <a:lnTo>
                      <a:pt x="2369" y="2369"/>
                    </a:lnTo>
                    <a:lnTo>
                      <a:pt x="2302" y="2369"/>
                    </a:lnTo>
                    <a:lnTo>
                      <a:pt x="2268" y="2469"/>
                    </a:lnTo>
                    <a:lnTo>
                      <a:pt x="2268" y="2536"/>
                    </a:lnTo>
                    <a:lnTo>
                      <a:pt x="2268" y="2703"/>
                    </a:lnTo>
                    <a:lnTo>
                      <a:pt x="2302" y="2836"/>
                    </a:lnTo>
                    <a:lnTo>
                      <a:pt x="2302" y="3036"/>
                    </a:lnTo>
                    <a:cubicBezTo>
                      <a:pt x="2302" y="3036"/>
                      <a:pt x="2302" y="3070"/>
                      <a:pt x="2302" y="3070"/>
                    </a:cubicBezTo>
                    <a:lnTo>
                      <a:pt x="2268" y="3203"/>
                    </a:lnTo>
                    <a:cubicBezTo>
                      <a:pt x="2235" y="3236"/>
                      <a:pt x="2235" y="3236"/>
                      <a:pt x="2202" y="3270"/>
                    </a:cubicBezTo>
                    <a:lnTo>
                      <a:pt x="2135" y="3303"/>
                    </a:lnTo>
                    <a:lnTo>
                      <a:pt x="1935" y="3303"/>
                    </a:lnTo>
                    <a:lnTo>
                      <a:pt x="1801" y="3336"/>
                    </a:lnTo>
                    <a:lnTo>
                      <a:pt x="1801" y="3370"/>
                    </a:lnTo>
                    <a:lnTo>
                      <a:pt x="1735" y="3370"/>
                    </a:lnTo>
                    <a:lnTo>
                      <a:pt x="1701" y="3403"/>
                    </a:lnTo>
                    <a:lnTo>
                      <a:pt x="1701" y="3537"/>
                    </a:lnTo>
                    <a:cubicBezTo>
                      <a:pt x="1701" y="3537"/>
                      <a:pt x="1701" y="3570"/>
                      <a:pt x="1701" y="3570"/>
                    </a:cubicBezTo>
                    <a:lnTo>
                      <a:pt x="1668" y="3670"/>
                    </a:lnTo>
                    <a:lnTo>
                      <a:pt x="1568" y="3770"/>
                    </a:lnTo>
                    <a:lnTo>
                      <a:pt x="1568" y="3837"/>
                    </a:lnTo>
                    <a:lnTo>
                      <a:pt x="1568" y="3904"/>
                    </a:lnTo>
                    <a:lnTo>
                      <a:pt x="1601" y="3937"/>
                    </a:lnTo>
                    <a:cubicBezTo>
                      <a:pt x="1601" y="3970"/>
                      <a:pt x="1601" y="3970"/>
                      <a:pt x="1601" y="4004"/>
                    </a:cubicBezTo>
                    <a:lnTo>
                      <a:pt x="1601" y="4070"/>
                    </a:lnTo>
                    <a:cubicBezTo>
                      <a:pt x="1601" y="4104"/>
                      <a:pt x="1601" y="4104"/>
                      <a:pt x="1568" y="4137"/>
                    </a:cubicBezTo>
                    <a:lnTo>
                      <a:pt x="1501" y="4204"/>
                    </a:lnTo>
                    <a:lnTo>
                      <a:pt x="1468" y="4204"/>
                    </a:lnTo>
                    <a:lnTo>
                      <a:pt x="1268" y="4304"/>
                    </a:lnTo>
                    <a:lnTo>
                      <a:pt x="1268" y="4371"/>
                    </a:lnTo>
                    <a:lnTo>
                      <a:pt x="1568" y="4737"/>
                    </a:lnTo>
                    <a:lnTo>
                      <a:pt x="1635" y="4904"/>
                    </a:lnTo>
                    <a:cubicBezTo>
                      <a:pt x="1668" y="4904"/>
                      <a:pt x="1668" y="4938"/>
                      <a:pt x="1635" y="4971"/>
                    </a:cubicBezTo>
                    <a:lnTo>
                      <a:pt x="1601" y="5071"/>
                    </a:lnTo>
                    <a:lnTo>
                      <a:pt x="1535" y="5405"/>
                    </a:lnTo>
                    <a:lnTo>
                      <a:pt x="1401" y="5638"/>
                    </a:lnTo>
                    <a:cubicBezTo>
                      <a:pt x="1401" y="5671"/>
                      <a:pt x="1368" y="5671"/>
                      <a:pt x="1334" y="5671"/>
                    </a:cubicBezTo>
                    <a:lnTo>
                      <a:pt x="1301" y="5671"/>
                    </a:lnTo>
                    <a:lnTo>
                      <a:pt x="1334" y="5938"/>
                    </a:lnTo>
                    <a:cubicBezTo>
                      <a:pt x="1334" y="5938"/>
                      <a:pt x="1334" y="5972"/>
                      <a:pt x="1334" y="6005"/>
                    </a:cubicBezTo>
                    <a:lnTo>
                      <a:pt x="1268" y="6105"/>
                    </a:lnTo>
                    <a:lnTo>
                      <a:pt x="1234" y="6205"/>
                    </a:lnTo>
                    <a:lnTo>
                      <a:pt x="1134" y="7106"/>
                    </a:lnTo>
                    <a:lnTo>
                      <a:pt x="1134" y="7206"/>
                    </a:lnTo>
                    <a:lnTo>
                      <a:pt x="1201" y="7306"/>
                    </a:lnTo>
                    <a:cubicBezTo>
                      <a:pt x="1201" y="7339"/>
                      <a:pt x="1201" y="7339"/>
                      <a:pt x="1201" y="7339"/>
                    </a:cubicBezTo>
                    <a:lnTo>
                      <a:pt x="1201" y="7406"/>
                    </a:lnTo>
                    <a:lnTo>
                      <a:pt x="1201" y="7539"/>
                    </a:lnTo>
                    <a:lnTo>
                      <a:pt x="1234" y="7673"/>
                    </a:lnTo>
                    <a:lnTo>
                      <a:pt x="1334" y="7940"/>
                    </a:lnTo>
                    <a:lnTo>
                      <a:pt x="1435" y="8006"/>
                    </a:lnTo>
                    <a:lnTo>
                      <a:pt x="1435" y="8040"/>
                    </a:lnTo>
                    <a:lnTo>
                      <a:pt x="1501" y="8107"/>
                    </a:lnTo>
                    <a:cubicBezTo>
                      <a:pt x="1501" y="8107"/>
                      <a:pt x="1501" y="8140"/>
                      <a:pt x="1501" y="8140"/>
                    </a:cubicBezTo>
                    <a:lnTo>
                      <a:pt x="1501" y="8540"/>
                    </a:lnTo>
                    <a:lnTo>
                      <a:pt x="1501" y="8607"/>
                    </a:lnTo>
                    <a:cubicBezTo>
                      <a:pt x="1501" y="8607"/>
                      <a:pt x="1501" y="8640"/>
                      <a:pt x="1501" y="8640"/>
                    </a:cubicBezTo>
                    <a:lnTo>
                      <a:pt x="1501" y="8774"/>
                    </a:lnTo>
                    <a:lnTo>
                      <a:pt x="1501" y="8840"/>
                    </a:lnTo>
                    <a:lnTo>
                      <a:pt x="1468" y="9041"/>
                    </a:lnTo>
                    <a:cubicBezTo>
                      <a:pt x="1435" y="9074"/>
                      <a:pt x="1435" y="9074"/>
                      <a:pt x="1401" y="9107"/>
                    </a:cubicBezTo>
                    <a:lnTo>
                      <a:pt x="1301" y="9107"/>
                    </a:lnTo>
                    <a:lnTo>
                      <a:pt x="1234" y="9041"/>
                    </a:lnTo>
                    <a:cubicBezTo>
                      <a:pt x="1201" y="9041"/>
                      <a:pt x="1201" y="9007"/>
                      <a:pt x="1201" y="9007"/>
                    </a:cubicBezTo>
                    <a:lnTo>
                      <a:pt x="1134" y="8874"/>
                    </a:lnTo>
                    <a:lnTo>
                      <a:pt x="1034" y="8640"/>
                    </a:lnTo>
                    <a:lnTo>
                      <a:pt x="901" y="8340"/>
                    </a:lnTo>
                    <a:lnTo>
                      <a:pt x="867" y="8207"/>
                    </a:lnTo>
                    <a:lnTo>
                      <a:pt x="801" y="8273"/>
                    </a:lnTo>
                    <a:lnTo>
                      <a:pt x="734" y="8307"/>
                    </a:lnTo>
                    <a:lnTo>
                      <a:pt x="767" y="8373"/>
                    </a:lnTo>
                    <a:cubicBezTo>
                      <a:pt x="801" y="8373"/>
                      <a:pt x="801" y="8407"/>
                      <a:pt x="801" y="8440"/>
                    </a:cubicBezTo>
                    <a:cubicBezTo>
                      <a:pt x="801" y="8440"/>
                      <a:pt x="801" y="8473"/>
                      <a:pt x="767" y="8507"/>
                    </a:cubicBezTo>
                    <a:lnTo>
                      <a:pt x="601" y="8674"/>
                    </a:lnTo>
                    <a:lnTo>
                      <a:pt x="567" y="8674"/>
                    </a:lnTo>
                    <a:lnTo>
                      <a:pt x="434" y="8707"/>
                    </a:lnTo>
                    <a:lnTo>
                      <a:pt x="434" y="8774"/>
                    </a:lnTo>
                    <a:cubicBezTo>
                      <a:pt x="400" y="8807"/>
                      <a:pt x="400" y="8807"/>
                      <a:pt x="367" y="8840"/>
                    </a:cubicBezTo>
                    <a:lnTo>
                      <a:pt x="334" y="8874"/>
                    </a:lnTo>
                    <a:lnTo>
                      <a:pt x="334" y="9007"/>
                    </a:lnTo>
                    <a:lnTo>
                      <a:pt x="334" y="9508"/>
                    </a:lnTo>
                    <a:lnTo>
                      <a:pt x="334" y="9641"/>
                    </a:lnTo>
                    <a:lnTo>
                      <a:pt x="334" y="9741"/>
                    </a:lnTo>
                    <a:lnTo>
                      <a:pt x="434" y="10141"/>
                    </a:lnTo>
                    <a:cubicBezTo>
                      <a:pt x="467" y="10141"/>
                      <a:pt x="467" y="10175"/>
                      <a:pt x="434" y="10175"/>
                    </a:cubicBezTo>
                    <a:lnTo>
                      <a:pt x="434" y="10275"/>
                    </a:lnTo>
                    <a:lnTo>
                      <a:pt x="400" y="10341"/>
                    </a:lnTo>
                    <a:cubicBezTo>
                      <a:pt x="400" y="10341"/>
                      <a:pt x="400" y="10375"/>
                      <a:pt x="367" y="10375"/>
                    </a:cubicBezTo>
                    <a:lnTo>
                      <a:pt x="134" y="10542"/>
                    </a:lnTo>
                    <a:lnTo>
                      <a:pt x="67" y="10575"/>
                    </a:lnTo>
                    <a:lnTo>
                      <a:pt x="34" y="10642"/>
                    </a:lnTo>
                    <a:lnTo>
                      <a:pt x="0" y="10742"/>
                    </a:lnTo>
                    <a:lnTo>
                      <a:pt x="0" y="10808"/>
                    </a:lnTo>
                    <a:lnTo>
                      <a:pt x="34" y="10875"/>
                    </a:lnTo>
                    <a:lnTo>
                      <a:pt x="100" y="10909"/>
                    </a:lnTo>
                    <a:lnTo>
                      <a:pt x="667" y="11109"/>
                    </a:lnTo>
                    <a:lnTo>
                      <a:pt x="734" y="11175"/>
                    </a:lnTo>
                    <a:lnTo>
                      <a:pt x="801" y="11242"/>
                    </a:lnTo>
                    <a:lnTo>
                      <a:pt x="834" y="11376"/>
                    </a:lnTo>
                    <a:cubicBezTo>
                      <a:pt x="867" y="11376"/>
                      <a:pt x="867" y="11409"/>
                      <a:pt x="834" y="11409"/>
                    </a:cubicBezTo>
                    <a:lnTo>
                      <a:pt x="934" y="11943"/>
                    </a:lnTo>
                    <a:lnTo>
                      <a:pt x="968" y="11976"/>
                    </a:lnTo>
                    <a:lnTo>
                      <a:pt x="1134" y="12209"/>
                    </a:lnTo>
                    <a:lnTo>
                      <a:pt x="1234" y="12310"/>
                    </a:lnTo>
                    <a:lnTo>
                      <a:pt x="1368" y="12476"/>
                    </a:lnTo>
                    <a:lnTo>
                      <a:pt x="1468" y="12676"/>
                    </a:lnTo>
                    <a:cubicBezTo>
                      <a:pt x="1468" y="12676"/>
                      <a:pt x="1468" y="12710"/>
                      <a:pt x="1468" y="12710"/>
                    </a:cubicBezTo>
                    <a:lnTo>
                      <a:pt x="1468" y="12777"/>
                    </a:lnTo>
                    <a:cubicBezTo>
                      <a:pt x="1468" y="12777"/>
                      <a:pt x="1468" y="12777"/>
                      <a:pt x="1468" y="12810"/>
                    </a:cubicBezTo>
                    <a:lnTo>
                      <a:pt x="1368" y="13110"/>
                    </a:lnTo>
                    <a:lnTo>
                      <a:pt x="1368" y="13244"/>
                    </a:lnTo>
                    <a:lnTo>
                      <a:pt x="1368" y="13277"/>
                    </a:lnTo>
                    <a:lnTo>
                      <a:pt x="1401" y="13344"/>
                    </a:lnTo>
                    <a:lnTo>
                      <a:pt x="1468" y="13344"/>
                    </a:lnTo>
                    <a:lnTo>
                      <a:pt x="1568" y="13277"/>
                    </a:lnTo>
                    <a:lnTo>
                      <a:pt x="1801" y="13143"/>
                    </a:lnTo>
                    <a:lnTo>
                      <a:pt x="2135" y="12943"/>
                    </a:lnTo>
                    <a:lnTo>
                      <a:pt x="2635" y="12943"/>
                    </a:lnTo>
                    <a:lnTo>
                      <a:pt x="3202" y="13110"/>
                    </a:lnTo>
                    <a:lnTo>
                      <a:pt x="3336" y="13110"/>
                    </a:lnTo>
                    <a:lnTo>
                      <a:pt x="3403" y="12943"/>
                    </a:lnTo>
                    <a:cubicBezTo>
                      <a:pt x="3403" y="12943"/>
                      <a:pt x="3436" y="12910"/>
                      <a:pt x="3436" y="12910"/>
                    </a:cubicBezTo>
                    <a:lnTo>
                      <a:pt x="3503" y="12877"/>
                    </a:lnTo>
                    <a:lnTo>
                      <a:pt x="3669" y="12877"/>
                    </a:lnTo>
                    <a:lnTo>
                      <a:pt x="3770" y="12910"/>
                    </a:lnTo>
                    <a:lnTo>
                      <a:pt x="3803" y="12943"/>
                    </a:lnTo>
                    <a:lnTo>
                      <a:pt x="3870" y="13010"/>
                    </a:lnTo>
                    <a:lnTo>
                      <a:pt x="4270" y="13677"/>
                    </a:lnTo>
                    <a:lnTo>
                      <a:pt x="4437" y="13844"/>
                    </a:lnTo>
                    <a:lnTo>
                      <a:pt x="4570" y="13977"/>
                    </a:lnTo>
                    <a:lnTo>
                      <a:pt x="5137" y="14444"/>
                    </a:lnTo>
                    <a:lnTo>
                      <a:pt x="5271" y="14511"/>
                    </a:lnTo>
                    <a:lnTo>
                      <a:pt x="7506" y="14978"/>
                    </a:lnTo>
                    <a:lnTo>
                      <a:pt x="7739" y="15045"/>
                    </a:lnTo>
                    <a:lnTo>
                      <a:pt x="7939" y="15145"/>
                    </a:lnTo>
                    <a:lnTo>
                      <a:pt x="8039" y="15212"/>
                    </a:lnTo>
                    <a:lnTo>
                      <a:pt x="8139" y="15278"/>
                    </a:lnTo>
                    <a:lnTo>
                      <a:pt x="8173" y="15278"/>
                    </a:lnTo>
                    <a:lnTo>
                      <a:pt x="8373" y="15545"/>
                    </a:lnTo>
                    <a:lnTo>
                      <a:pt x="8606" y="15779"/>
                    </a:lnTo>
                    <a:lnTo>
                      <a:pt x="8740" y="15845"/>
                    </a:lnTo>
                    <a:lnTo>
                      <a:pt x="9140" y="16046"/>
                    </a:lnTo>
                    <a:lnTo>
                      <a:pt x="9173" y="16046"/>
                    </a:lnTo>
                    <a:lnTo>
                      <a:pt x="9240" y="16112"/>
                    </a:lnTo>
                    <a:lnTo>
                      <a:pt x="9307" y="16212"/>
                    </a:lnTo>
                    <a:lnTo>
                      <a:pt x="9407" y="16446"/>
                    </a:lnTo>
                    <a:lnTo>
                      <a:pt x="9407" y="16479"/>
                    </a:lnTo>
                    <a:lnTo>
                      <a:pt x="9407" y="16646"/>
                    </a:lnTo>
                    <a:cubicBezTo>
                      <a:pt x="9407" y="16646"/>
                      <a:pt x="9407" y="16646"/>
                      <a:pt x="9407" y="16679"/>
                    </a:cubicBezTo>
                    <a:lnTo>
                      <a:pt x="9374" y="16813"/>
                    </a:lnTo>
                    <a:lnTo>
                      <a:pt x="9374" y="16846"/>
                    </a:lnTo>
                    <a:lnTo>
                      <a:pt x="9307" y="16946"/>
                    </a:lnTo>
                    <a:lnTo>
                      <a:pt x="9273" y="16980"/>
                    </a:lnTo>
                    <a:lnTo>
                      <a:pt x="8840" y="17613"/>
                    </a:lnTo>
                    <a:lnTo>
                      <a:pt x="8940" y="17613"/>
                    </a:lnTo>
                    <a:lnTo>
                      <a:pt x="9374" y="17647"/>
                    </a:lnTo>
                    <a:lnTo>
                      <a:pt x="9407" y="17647"/>
                    </a:lnTo>
                    <a:lnTo>
                      <a:pt x="9540" y="17680"/>
                    </a:lnTo>
                    <a:lnTo>
                      <a:pt x="10541" y="18080"/>
                    </a:lnTo>
                    <a:lnTo>
                      <a:pt x="11008" y="18080"/>
                    </a:lnTo>
                    <a:lnTo>
                      <a:pt x="11175" y="18147"/>
                    </a:lnTo>
                    <a:lnTo>
                      <a:pt x="11208" y="18147"/>
                    </a:lnTo>
                    <a:lnTo>
                      <a:pt x="11542" y="18447"/>
                    </a:lnTo>
                    <a:lnTo>
                      <a:pt x="11675" y="18614"/>
                    </a:lnTo>
                    <a:cubicBezTo>
                      <a:pt x="11675" y="18581"/>
                      <a:pt x="11709" y="18581"/>
                      <a:pt x="11742" y="18547"/>
                    </a:cubicBezTo>
                    <a:cubicBezTo>
                      <a:pt x="11742" y="18547"/>
                      <a:pt x="11775" y="18581"/>
                      <a:pt x="11809" y="18581"/>
                    </a:cubicBezTo>
                    <a:lnTo>
                      <a:pt x="11842" y="18614"/>
                    </a:lnTo>
                    <a:lnTo>
                      <a:pt x="11975" y="18614"/>
                    </a:lnTo>
                    <a:lnTo>
                      <a:pt x="11975" y="18547"/>
                    </a:lnTo>
                    <a:cubicBezTo>
                      <a:pt x="11975" y="18514"/>
                      <a:pt x="11975" y="18481"/>
                      <a:pt x="12009" y="18447"/>
                    </a:cubicBezTo>
                    <a:lnTo>
                      <a:pt x="12042" y="18447"/>
                    </a:lnTo>
                    <a:cubicBezTo>
                      <a:pt x="12042" y="18447"/>
                      <a:pt x="12009" y="18447"/>
                      <a:pt x="12009" y="18414"/>
                    </a:cubicBezTo>
                    <a:lnTo>
                      <a:pt x="12009" y="18381"/>
                    </a:lnTo>
                    <a:lnTo>
                      <a:pt x="11875" y="18381"/>
                    </a:lnTo>
                    <a:cubicBezTo>
                      <a:pt x="11842" y="18381"/>
                      <a:pt x="11809" y="18381"/>
                      <a:pt x="11809" y="18347"/>
                    </a:cubicBezTo>
                    <a:lnTo>
                      <a:pt x="11542" y="18080"/>
                    </a:lnTo>
                    <a:lnTo>
                      <a:pt x="11408" y="18014"/>
                    </a:lnTo>
                    <a:cubicBezTo>
                      <a:pt x="11375" y="17980"/>
                      <a:pt x="11342" y="17947"/>
                      <a:pt x="11342" y="17947"/>
                    </a:cubicBezTo>
                    <a:lnTo>
                      <a:pt x="11308" y="17747"/>
                    </a:lnTo>
                    <a:cubicBezTo>
                      <a:pt x="11275" y="17747"/>
                      <a:pt x="11275" y="17713"/>
                      <a:pt x="11308" y="17680"/>
                    </a:cubicBezTo>
                    <a:lnTo>
                      <a:pt x="11408" y="17547"/>
                    </a:lnTo>
                    <a:lnTo>
                      <a:pt x="11442" y="17447"/>
                    </a:lnTo>
                    <a:lnTo>
                      <a:pt x="11408" y="17346"/>
                    </a:lnTo>
                    <a:lnTo>
                      <a:pt x="11275" y="17313"/>
                    </a:lnTo>
                    <a:lnTo>
                      <a:pt x="11108" y="17313"/>
                    </a:lnTo>
                    <a:lnTo>
                      <a:pt x="11008" y="17280"/>
                    </a:lnTo>
                    <a:cubicBezTo>
                      <a:pt x="10975" y="17280"/>
                      <a:pt x="10975" y="17246"/>
                      <a:pt x="10975" y="17213"/>
                    </a:cubicBezTo>
                    <a:lnTo>
                      <a:pt x="10908" y="17013"/>
                    </a:lnTo>
                    <a:lnTo>
                      <a:pt x="10875" y="17013"/>
                    </a:lnTo>
                    <a:lnTo>
                      <a:pt x="10841" y="16980"/>
                    </a:lnTo>
                    <a:lnTo>
                      <a:pt x="10841" y="16946"/>
                    </a:lnTo>
                    <a:lnTo>
                      <a:pt x="10708" y="16946"/>
                    </a:lnTo>
                    <a:lnTo>
                      <a:pt x="10641" y="16913"/>
                    </a:lnTo>
                    <a:lnTo>
                      <a:pt x="10574" y="16913"/>
                    </a:lnTo>
                    <a:lnTo>
                      <a:pt x="10508" y="16813"/>
                    </a:lnTo>
                    <a:lnTo>
                      <a:pt x="10308" y="16579"/>
                    </a:lnTo>
                    <a:lnTo>
                      <a:pt x="10308" y="16546"/>
                    </a:lnTo>
                    <a:cubicBezTo>
                      <a:pt x="10308" y="16546"/>
                      <a:pt x="10308" y="16513"/>
                      <a:pt x="10308" y="16479"/>
                    </a:cubicBezTo>
                    <a:lnTo>
                      <a:pt x="10341" y="16312"/>
                    </a:lnTo>
                    <a:lnTo>
                      <a:pt x="10341" y="16246"/>
                    </a:lnTo>
                    <a:lnTo>
                      <a:pt x="10308" y="16179"/>
                    </a:lnTo>
                    <a:lnTo>
                      <a:pt x="10174" y="16046"/>
                    </a:lnTo>
                    <a:lnTo>
                      <a:pt x="10174" y="16012"/>
                    </a:lnTo>
                    <a:lnTo>
                      <a:pt x="10141" y="15879"/>
                    </a:lnTo>
                    <a:lnTo>
                      <a:pt x="9974" y="15645"/>
                    </a:lnTo>
                    <a:lnTo>
                      <a:pt x="9807" y="15445"/>
                    </a:lnTo>
                    <a:lnTo>
                      <a:pt x="9774" y="15378"/>
                    </a:lnTo>
                    <a:cubicBezTo>
                      <a:pt x="9740" y="15378"/>
                      <a:pt x="9740" y="15345"/>
                      <a:pt x="9774" y="15345"/>
                    </a:cubicBezTo>
                    <a:lnTo>
                      <a:pt x="9774" y="15278"/>
                    </a:lnTo>
                    <a:lnTo>
                      <a:pt x="9740" y="15212"/>
                    </a:lnTo>
                    <a:lnTo>
                      <a:pt x="9640" y="15045"/>
                    </a:lnTo>
                    <a:lnTo>
                      <a:pt x="9574" y="14945"/>
                    </a:lnTo>
                    <a:lnTo>
                      <a:pt x="9340" y="14745"/>
                    </a:lnTo>
                    <a:lnTo>
                      <a:pt x="9240" y="14611"/>
                    </a:lnTo>
                    <a:lnTo>
                      <a:pt x="9107" y="14544"/>
                    </a:lnTo>
                    <a:lnTo>
                      <a:pt x="8773" y="14544"/>
                    </a:lnTo>
                    <a:lnTo>
                      <a:pt x="8573" y="14478"/>
                    </a:lnTo>
                    <a:cubicBezTo>
                      <a:pt x="8573" y="14478"/>
                      <a:pt x="8540" y="14444"/>
                      <a:pt x="8540" y="14444"/>
                    </a:cubicBezTo>
                    <a:lnTo>
                      <a:pt x="8473" y="14311"/>
                    </a:lnTo>
                    <a:cubicBezTo>
                      <a:pt x="8473" y="14311"/>
                      <a:pt x="8473" y="14311"/>
                      <a:pt x="8473" y="14278"/>
                    </a:cubicBezTo>
                    <a:lnTo>
                      <a:pt x="8406" y="13977"/>
                    </a:lnTo>
                    <a:lnTo>
                      <a:pt x="8339" y="13944"/>
                    </a:lnTo>
                    <a:lnTo>
                      <a:pt x="8273" y="13944"/>
                    </a:lnTo>
                    <a:cubicBezTo>
                      <a:pt x="8273" y="13944"/>
                      <a:pt x="8239" y="13944"/>
                      <a:pt x="8206" y="13911"/>
                    </a:cubicBezTo>
                    <a:lnTo>
                      <a:pt x="8173" y="13844"/>
                    </a:lnTo>
                    <a:lnTo>
                      <a:pt x="8139" y="13777"/>
                    </a:lnTo>
                    <a:lnTo>
                      <a:pt x="8006" y="13711"/>
                    </a:lnTo>
                    <a:cubicBezTo>
                      <a:pt x="8006" y="13677"/>
                      <a:pt x="8006" y="13677"/>
                      <a:pt x="7973" y="13644"/>
                    </a:cubicBezTo>
                    <a:lnTo>
                      <a:pt x="7939" y="13510"/>
                    </a:lnTo>
                    <a:lnTo>
                      <a:pt x="7939" y="13544"/>
                    </a:lnTo>
                    <a:cubicBezTo>
                      <a:pt x="7939" y="13544"/>
                      <a:pt x="7939" y="13577"/>
                      <a:pt x="7939" y="13577"/>
                    </a:cubicBezTo>
                    <a:lnTo>
                      <a:pt x="7872" y="13644"/>
                    </a:lnTo>
                    <a:lnTo>
                      <a:pt x="7772" y="13744"/>
                    </a:lnTo>
                    <a:lnTo>
                      <a:pt x="7672" y="13744"/>
                    </a:lnTo>
                    <a:cubicBezTo>
                      <a:pt x="7639" y="13711"/>
                      <a:pt x="7606" y="13677"/>
                      <a:pt x="7606" y="13644"/>
                    </a:cubicBezTo>
                    <a:lnTo>
                      <a:pt x="7606" y="13444"/>
                    </a:lnTo>
                    <a:lnTo>
                      <a:pt x="7606" y="13410"/>
                    </a:lnTo>
                    <a:cubicBezTo>
                      <a:pt x="7606" y="13377"/>
                      <a:pt x="7606" y="13344"/>
                      <a:pt x="7606" y="13344"/>
                    </a:cubicBezTo>
                    <a:lnTo>
                      <a:pt x="7606" y="13244"/>
                    </a:lnTo>
                    <a:cubicBezTo>
                      <a:pt x="7606" y="13244"/>
                      <a:pt x="7606" y="13210"/>
                      <a:pt x="7606" y="13210"/>
                    </a:cubicBezTo>
                    <a:lnTo>
                      <a:pt x="7639" y="13143"/>
                    </a:lnTo>
                    <a:lnTo>
                      <a:pt x="7606" y="13143"/>
                    </a:lnTo>
                    <a:cubicBezTo>
                      <a:pt x="7539" y="13143"/>
                      <a:pt x="7506" y="13110"/>
                      <a:pt x="7506" y="13043"/>
                    </a:cubicBezTo>
                    <a:lnTo>
                      <a:pt x="7506" y="12943"/>
                    </a:lnTo>
                    <a:cubicBezTo>
                      <a:pt x="7472" y="12943"/>
                      <a:pt x="7472" y="12910"/>
                      <a:pt x="7506" y="12910"/>
                    </a:cubicBezTo>
                    <a:lnTo>
                      <a:pt x="7539" y="12743"/>
                    </a:lnTo>
                    <a:cubicBezTo>
                      <a:pt x="7567" y="12716"/>
                      <a:pt x="7594" y="12688"/>
                      <a:pt x="7622" y="12679"/>
                    </a:cubicBezTo>
                    <a:lnTo>
                      <a:pt x="7622" y="12679"/>
                    </a:lnTo>
                    <a:cubicBezTo>
                      <a:pt x="7635" y="12683"/>
                      <a:pt x="7654" y="12691"/>
                      <a:pt x="7672" y="12710"/>
                    </a:cubicBezTo>
                    <a:lnTo>
                      <a:pt x="7706" y="12777"/>
                    </a:lnTo>
                    <a:lnTo>
                      <a:pt x="7906" y="12777"/>
                    </a:lnTo>
                    <a:lnTo>
                      <a:pt x="8006" y="12810"/>
                    </a:lnTo>
                    <a:cubicBezTo>
                      <a:pt x="8039" y="12810"/>
                      <a:pt x="8039" y="12843"/>
                      <a:pt x="8073" y="12877"/>
                    </a:cubicBezTo>
                    <a:lnTo>
                      <a:pt x="8073" y="12943"/>
                    </a:lnTo>
                    <a:lnTo>
                      <a:pt x="8073" y="12977"/>
                    </a:lnTo>
                    <a:lnTo>
                      <a:pt x="8106" y="13010"/>
                    </a:lnTo>
                    <a:lnTo>
                      <a:pt x="8273" y="13077"/>
                    </a:lnTo>
                    <a:lnTo>
                      <a:pt x="8306" y="13110"/>
                    </a:lnTo>
                    <a:lnTo>
                      <a:pt x="8440" y="13277"/>
                    </a:lnTo>
                    <a:lnTo>
                      <a:pt x="8706" y="13277"/>
                    </a:lnTo>
                    <a:lnTo>
                      <a:pt x="8940" y="13210"/>
                    </a:lnTo>
                    <a:lnTo>
                      <a:pt x="9040" y="13110"/>
                    </a:lnTo>
                    <a:lnTo>
                      <a:pt x="9107" y="13010"/>
                    </a:lnTo>
                    <a:lnTo>
                      <a:pt x="9273" y="12676"/>
                    </a:lnTo>
                    <a:lnTo>
                      <a:pt x="9307" y="12543"/>
                    </a:lnTo>
                    <a:lnTo>
                      <a:pt x="9340" y="12443"/>
                    </a:lnTo>
                    <a:cubicBezTo>
                      <a:pt x="9340" y="12443"/>
                      <a:pt x="9374" y="12410"/>
                      <a:pt x="9374" y="12410"/>
                    </a:cubicBezTo>
                    <a:lnTo>
                      <a:pt x="9507" y="12343"/>
                    </a:lnTo>
                    <a:lnTo>
                      <a:pt x="9540" y="12310"/>
                    </a:lnTo>
                    <a:lnTo>
                      <a:pt x="9574" y="12310"/>
                    </a:lnTo>
                    <a:cubicBezTo>
                      <a:pt x="9574" y="12243"/>
                      <a:pt x="9640" y="12209"/>
                      <a:pt x="9674" y="12209"/>
                    </a:cubicBezTo>
                    <a:lnTo>
                      <a:pt x="9907" y="12209"/>
                    </a:lnTo>
                    <a:lnTo>
                      <a:pt x="9974" y="12176"/>
                    </a:lnTo>
                    <a:lnTo>
                      <a:pt x="10141" y="12176"/>
                    </a:lnTo>
                    <a:lnTo>
                      <a:pt x="10274" y="12109"/>
                    </a:lnTo>
                    <a:lnTo>
                      <a:pt x="10308" y="12043"/>
                    </a:lnTo>
                    <a:cubicBezTo>
                      <a:pt x="10341" y="12009"/>
                      <a:pt x="10374" y="12009"/>
                      <a:pt x="10374" y="12009"/>
                    </a:cubicBezTo>
                    <a:lnTo>
                      <a:pt x="10608" y="12009"/>
                    </a:lnTo>
                    <a:lnTo>
                      <a:pt x="10741" y="11943"/>
                    </a:lnTo>
                    <a:lnTo>
                      <a:pt x="10775" y="11943"/>
                    </a:lnTo>
                    <a:lnTo>
                      <a:pt x="10875" y="11909"/>
                    </a:lnTo>
                    <a:lnTo>
                      <a:pt x="10941" y="11909"/>
                    </a:lnTo>
                    <a:lnTo>
                      <a:pt x="11041" y="11976"/>
                    </a:lnTo>
                    <a:lnTo>
                      <a:pt x="11175" y="11876"/>
                    </a:lnTo>
                    <a:lnTo>
                      <a:pt x="11508" y="11642"/>
                    </a:lnTo>
                    <a:lnTo>
                      <a:pt x="11742" y="11509"/>
                    </a:lnTo>
                    <a:lnTo>
                      <a:pt x="11775" y="11476"/>
                    </a:lnTo>
                    <a:lnTo>
                      <a:pt x="11875" y="11309"/>
                    </a:lnTo>
                    <a:lnTo>
                      <a:pt x="12176" y="11042"/>
                    </a:lnTo>
                    <a:lnTo>
                      <a:pt x="12276" y="10875"/>
                    </a:lnTo>
                    <a:lnTo>
                      <a:pt x="12309" y="10842"/>
                    </a:lnTo>
                    <a:lnTo>
                      <a:pt x="12309" y="10808"/>
                    </a:lnTo>
                    <a:lnTo>
                      <a:pt x="12376" y="10775"/>
                    </a:lnTo>
                    <a:lnTo>
                      <a:pt x="12542" y="10542"/>
                    </a:lnTo>
                    <a:lnTo>
                      <a:pt x="12576" y="10475"/>
                    </a:lnTo>
                    <a:cubicBezTo>
                      <a:pt x="12609" y="10475"/>
                      <a:pt x="12609" y="10475"/>
                      <a:pt x="12609" y="10442"/>
                    </a:cubicBezTo>
                    <a:lnTo>
                      <a:pt x="12776" y="10375"/>
                    </a:lnTo>
                    <a:lnTo>
                      <a:pt x="12809" y="10208"/>
                    </a:lnTo>
                    <a:cubicBezTo>
                      <a:pt x="12809" y="10208"/>
                      <a:pt x="12809" y="10208"/>
                      <a:pt x="12809" y="10175"/>
                    </a:cubicBezTo>
                    <a:lnTo>
                      <a:pt x="12843" y="10108"/>
                    </a:lnTo>
                    <a:cubicBezTo>
                      <a:pt x="12876" y="10108"/>
                      <a:pt x="12876" y="10075"/>
                      <a:pt x="12876" y="10075"/>
                    </a:cubicBezTo>
                    <a:lnTo>
                      <a:pt x="13110" y="9941"/>
                    </a:lnTo>
                    <a:lnTo>
                      <a:pt x="13110" y="9908"/>
                    </a:lnTo>
                    <a:cubicBezTo>
                      <a:pt x="13110" y="9874"/>
                      <a:pt x="13110" y="9874"/>
                      <a:pt x="13110" y="9841"/>
                    </a:cubicBezTo>
                    <a:lnTo>
                      <a:pt x="13143" y="9774"/>
                    </a:lnTo>
                    <a:lnTo>
                      <a:pt x="13276" y="9641"/>
                    </a:lnTo>
                    <a:lnTo>
                      <a:pt x="13276" y="9608"/>
                    </a:lnTo>
                    <a:lnTo>
                      <a:pt x="13443" y="9241"/>
                    </a:lnTo>
                    <a:cubicBezTo>
                      <a:pt x="13476" y="9207"/>
                      <a:pt x="13476" y="9207"/>
                      <a:pt x="13476" y="9207"/>
                    </a:cubicBezTo>
                    <a:lnTo>
                      <a:pt x="13577" y="9074"/>
                    </a:lnTo>
                    <a:cubicBezTo>
                      <a:pt x="13599" y="9074"/>
                      <a:pt x="13621" y="9059"/>
                      <a:pt x="13643" y="9059"/>
                    </a:cubicBezTo>
                    <a:cubicBezTo>
                      <a:pt x="13654" y="9059"/>
                      <a:pt x="13666" y="9063"/>
                      <a:pt x="13677" y="9074"/>
                    </a:cubicBezTo>
                    <a:lnTo>
                      <a:pt x="13810" y="9107"/>
                    </a:lnTo>
                    <a:lnTo>
                      <a:pt x="13943" y="9074"/>
                    </a:lnTo>
                    <a:lnTo>
                      <a:pt x="14344" y="9041"/>
                    </a:lnTo>
                    <a:lnTo>
                      <a:pt x="14444" y="9007"/>
                    </a:lnTo>
                    <a:cubicBezTo>
                      <a:pt x="14444" y="8991"/>
                      <a:pt x="14452" y="8982"/>
                      <a:pt x="14461" y="8982"/>
                    </a:cubicBezTo>
                    <a:cubicBezTo>
                      <a:pt x="14469" y="8982"/>
                      <a:pt x="14477" y="8991"/>
                      <a:pt x="14477" y="9007"/>
                    </a:cubicBezTo>
                    <a:lnTo>
                      <a:pt x="14511" y="9007"/>
                    </a:lnTo>
                    <a:lnTo>
                      <a:pt x="14644" y="8840"/>
                    </a:lnTo>
                    <a:cubicBezTo>
                      <a:pt x="14677" y="8807"/>
                      <a:pt x="14711" y="8807"/>
                      <a:pt x="14777" y="8807"/>
                    </a:cubicBezTo>
                    <a:lnTo>
                      <a:pt x="14844" y="8840"/>
                    </a:lnTo>
                    <a:lnTo>
                      <a:pt x="14944" y="8940"/>
                    </a:lnTo>
                    <a:lnTo>
                      <a:pt x="15011" y="9041"/>
                    </a:lnTo>
                    <a:cubicBezTo>
                      <a:pt x="15044" y="9074"/>
                      <a:pt x="15044" y="9107"/>
                      <a:pt x="15011" y="9141"/>
                    </a:cubicBezTo>
                    <a:lnTo>
                      <a:pt x="15011" y="9174"/>
                    </a:lnTo>
                    <a:lnTo>
                      <a:pt x="15011" y="9241"/>
                    </a:lnTo>
                    <a:lnTo>
                      <a:pt x="15244" y="9441"/>
                    </a:lnTo>
                    <a:lnTo>
                      <a:pt x="15378" y="9608"/>
                    </a:lnTo>
                    <a:lnTo>
                      <a:pt x="15445" y="9641"/>
                    </a:lnTo>
                    <a:lnTo>
                      <a:pt x="15578" y="9641"/>
                    </a:lnTo>
                    <a:lnTo>
                      <a:pt x="15711" y="9608"/>
                    </a:lnTo>
                    <a:lnTo>
                      <a:pt x="15811" y="9508"/>
                    </a:lnTo>
                    <a:lnTo>
                      <a:pt x="15811" y="9441"/>
                    </a:lnTo>
                    <a:lnTo>
                      <a:pt x="15878" y="9074"/>
                    </a:lnTo>
                    <a:cubicBezTo>
                      <a:pt x="15878" y="9074"/>
                      <a:pt x="15878" y="9074"/>
                      <a:pt x="15878" y="9041"/>
                    </a:cubicBezTo>
                    <a:lnTo>
                      <a:pt x="15912" y="9007"/>
                    </a:lnTo>
                    <a:lnTo>
                      <a:pt x="16012" y="8874"/>
                    </a:lnTo>
                    <a:lnTo>
                      <a:pt x="16012" y="8840"/>
                    </a:lnTo>
                    <a:lnTo>
                      <a:pt x="16012" y="8674"/>
                    </a:lnTo>
                    <a:cubicBezTo>
                      <a:pt x="16012" y="8674"/>
                      <a:pt x="16012" y="8674"/>
                      <a:pt x="16012" y="8640"/>
                    </a:cubicBezTo>
                    <a:lnTo>
                      <a:pt x="16045" y="8540"/>
                    </a:lnTo>
                    <a:lnTo>
                      <a:pt x="16012" y="8473"/>
                    </a:lnTo>
                    <a:cubicBezTo>
                      <a:pt x="16012" y="8473"/>
                      <a:pt x="16012" y="8440"/>
                      <a:pt x="16012" y="8407"/>
                    </a:cubicBezTo>
                    <a:lnTo>
                      <a:pt x="15978" y="8407"/>
                    </a:lnTo>
                    <a:cubicBezTo>
                      <a:pt x="15978" y="8407"/>
                      <a:pt x="15978" y="8407"/>
                      <a:pt x="15945" y="8373"/>
                    </a:cubicBezTo>
                    <a:lnTo>
                      <a:pt x="15945" y="8340"/>
                    </a:lnTo>
                    <a:cubicBezTo>
                      <a:pt x="15945" y="8307"/>
                      <a:pt x="15945" y="8273"/>
                      <a:pt x="15945" y="8240"/>
                    </a:cubicBezTo>
                    <a:lnTo>
                      <a:pt x="15945" y="8140"/>
                    </a:lnTo>
                    <a:lnTo>
                      <a:pt x="15711" y="8040"/>
                    </a:lnTo>
                    <a:lnTo>
                      <a:pt x="15445" y="7873"/>
                    </a:lnTo>
                    <a:lnTo>
                      <a:pt x="15311" y="7840"/>
                    </a:lnTo>
                    <a:lnTo>
                      <a:pt x="14644" y="7773"/>
                    </a:lnTo>
                    <a:lnTo>
                      <a:pt x="14611" y="7873"/>
                    </a:lnTo>
                    <a:cubicBezTo>
                      <a:pt x="14577" y="7873"/>
                      <a:pt x="14577" y="7906"/>
                      <a:pt x="14577" y="7906"/>
                    </a:cubicBezTo>
                    <a:lnTo>
                      <a:pt x="14511" y="7940"/>
                    </a:lnTo>
                    <a:lnTo>
                      <a:pt x="14477" y="7940"/>
                    </a:lnTo>
                    <a:lnTo>
                      <a:pt x="14344" y="7973"/>
                    </a:lnTo>
                    <a:lnTo>
                      <a:pt x="14244" y="7973"/>
                    </a:lnTo>
                    <a:cubicBezTo>
                      <a:pt x="14210" y="7973"/>
                      <a:pt x="14210" y="7973"/>
                      <a:pt x="14177" y="7940"/>
                    </a:cubicBezTo>
                    <a:lnTo>
                      <a:pt x="14144" y="7940"/>
                    </a:lnTo>
                    <a:lnTo>
                      <a:pt x="13810" y="7973"/>
                    </a:lnTo>
                    <a:cubicBezTo>
                      <a:pt x="13777" y="8006"/>
                      <a:pt x="13777" y="8006"/>
                      <a:pt x="13743" y="8006"/>
                    </a:cubicBezTo>
                    <a:lnTo>
                      <a:pt x="13677" y="8006"/>
                    </a:lnTo>
                    <a:lnTo>
                      <a:pt x="13543" y="8107"/>
                    </a:lnTo>
                    <a:lnTo>
                      <a:pt x="13877" y="8140"/>
                    </a:lnTo>
                    <a:lnTo>
                      <a:pt x="13910" y="8140"/>
                    </a:lnTo>
                    <a:cubicBezTo>
                      <a:pt x="13943" y="8140"/>
                      <a:pt x="13977" y="8140"/>
                      <a:pt x="14010" y="8173"/>
                    </a:cubicBezTo>
                    <a:lnTo>
                      <a:pt x="14044" y="8240"/>
                    </a:lnTo>
                    <a:lnTo>
                      <a:pt x="14244" y="8307"/>
                    </a:lnTo>
                    <a:cubicBezTo>
                      <a:pt x="14310" y="8307"/>
                      <a:pt x="14344" y="8340"/>
                      <a:pt x="14344" y="8373"/>
                    </a:cubicBezTo>
                    <a:lnTo>
                      <a:pt x="14344" y="8407"/>
                    </a:lnTo>
                    <a:cubicBezTo>
                      <a:pt x="14344" y="8440"/>
                      <a:pt x="14310" y="8440"/>
                      <a:pt x="14310" y="8473"/>
                    </a:cubicBezTo>
                    <a:lnTo>
                      <a:pt x="14244" y="8540"/>
                    </a:lnTo>
                    <a:lnTo>
                      <a:pt x="14210" y="8540"/>
                    </a:lnTo>
                    <a:lnTo>
                      <a:pt x="14077" y="8607"/>
                    </a:lnTo>
                    <a:lnTo>
                      <a:pt x="14044" y="8607"/>
                    </a:lnTo>
                    <a:lnTo>
                      <a:pt x="13543" y="8640"/>
                    </a:lnTo>
                    <a:lnTo>
                      <a:pt x="13343" y="8707"/>
                    </a:lnTo>
                    <a:lnTo>
                      <a:pt x="13210" y="8707"/>
                    </a:lnTo>
                    <a:lnTo>
                      <a:pt x="13143" y="8674"/>
                    </a:lnTo>
                    <a:cubicBezTo>
                      <a:pt x="13110" y="8674"/>
                      <a:pt x="13110" y="8674"/>
                      <a:pt x="13076" y="8640"/>
                    </a:cubicBezTo>
                    <a:lnTo>
                      <a:pt x="13043" y="8607"/>
                    </a:lnTo>
                    <a:lnTo>
                      <a:pt x="12909" y="8607"/>
                    </a:lnTo>
                    <a:lnTo>
                      <a:pt x="12843" y="8574"/>
                    </a:lnTo>
                    <a:lnTo>
                      <a:pt x="12776" y="8607"/>
                    </a:lnTo>
                    <a:lnTo>
                      <a:pt x="12609" y="8607"/>
                    </a:lnTo>
                    <a:cubicBezTo>
                      <a:pt x="12593" y="8624"/>
                      <a:pt x="12584" y="8632"/>
                      <a:pt x="12580" y="8632"/>
                    </a:cubicBezTo>
                    <a:cubicBezTo>
                      <a:pt x="12576" y="8632"/>
                      <a:pt x="12576" y="8624"/>
                      <a:pt x="12576" y="8607"/>
                    </a:cubicBezTo>
                    <a:lnTo>
                      <a:pt x="12276" y="8540"/>
                    </a:lnTo>
                    <a:lnTo>
                      <a:pt x="12142" y="8540"/>
                    </a:lnTo>
                    <a:lnTo>
                      <a:pt x="12009" y="8574"/>
                    </a:lnTo>
                    <a:lnTo>
                      <a:pt x="11975" y="8574"/>
                    </a:lnTo>
                    <a:lnTo>
                      <a:pt x="11141" y="8607"/>
                    </a:lnTo>
                    <a:lnTo>
                      <a:pt x="11041" y="8707"/>
                    </a:lnTo>
                    <a:lnTo>
                      <a:pt x="11041" y="8740"/>
                    </a:lnTo>
                    <a:lnTo>
                      <a:pt x="11008" y="8874"/>
                    </a:lnTo>
                    <a:cubicBezTo>
                      <a:pt x="11008" y="8874"/>
                      <a:pt x="11008" y="8907"/>
                      <a:pt x="11008" y="8907"/>
                    </a:cubicBezTo>
                    <a:lnTo>
                      <a:pt x="10908" y="9141"/>
                    </a:lnTo>
                    <a:cubicBezTo>
                      <a:pt x="10908" y="9141"/>
                      <a:pt x="10908" y="9174"/>
                      <a:pt x="10875" y="9174"/>
                    </a:cubicBezTo>
                    <a:lnTo>
                      <a:pt x="10775" y="9241"/>
                    </a:lnTo>
                    <a:lnTo>
                      <a:pt x="10608" y="9241"/>
                    </a:lnTo>
                    <a:lnTo>
                      <a:pt x="10441" y="9207"/>
                    </a:lnTo>
                    <a:lnTo>
                      <a:pt x="10308" y="9207"/>
                    </a:lnTo>
                    <a:lnTo>
                      <a:pt x="10207" y="9307"/>
                    </a:lnTo>
                    <a:lnTo>
                      <a:pt x="10174" y="9307"/>
                    </a:lnTo>
                    <a:lnTo>
                      <a:pt x="10007" y="9374"/>
                    </a:lnTo>
                    <a:lnTo>
                      <a:pt x="9807" y="9374"/>
                    </a:lnTo>
                    <a:lnTo>
                      <a:pt x="9640" y="9307"/>
                    </a:lnTo>
                    <a:lnTo>
                      <a:pt x="9107" y="9307"/>
                    </a:lnTo>
                    <a:cubicBezTo>
                      <a:pt x="9073" y="9307"/>
                      <a:pt x="9040" y="9274"/>
                      <a:pt x="9040" y="9274"/>
                    </a:cubicBezTo>
                    <a:lnTo>
                      <a:pt x="9007" y="9241"/>
                    </a:lnTo>
                    <a:cubicBezTo>
                      <a:pt x="8973" y="9241"/>
                      <a:pt x="8973" y="9241"/>
                      <a:pt x="8973" y="9207"/>
                    </a:cubicBezTo>
                    <a:lnTo>
                      <a:pt x="8940" y="9141"/>
                    </a:lnTo>
                    <a:lnTo>
                      <a:pt x="8840" y="9107"/>
                    </a:lnTo>
                    <a:cubicBezTo>
                      <a:pt x="8806" y="9074"/>
                      <a:pt x="8806" y="9041"/>
                      <a:pt x="8806" y="9007"/>
                    </a:cubicBezTo>
                    <a:lnTo>
                      <a:pt x="8806" y="8774"/>
                    </a:lnTo>
                    <a:lnTo>
                      <a:pt x="8740" y="8774"/>
                    </a:lnTo>
                    <a:lnTo>
                      <a:pt x="8673" y="8807"/>
                    </a:lnTo>
                    <a:lnTo>
                      <a:pt x="8673" y="8840"/>
                    </a:lnTo>
                    <a:cubicBezTo>
                      <a:pt x="8673" y="8874"/>
                      <a:pt x="8673" y="8874"/>
                      <a:pt x="8640" y="8907"/>
                    </a:cubicBezTo>
                    <a:cubicBezTo>
                      <a:pt x="8640" y="8907"/>
                      <a:pt x="8606" y="8940"/>
                      <a:pt x="8573" y="8940"/>
                    </a:cubicBezTo>
                    <a:lnTo>
                      <a:pt x="8339" y="8940"/>
                    </a:lnTo>
                    <a:lnTo>
                      <a:pt x="8306" y="8974"/>
                    </a:lnTo>
                    <a:lnTo>
                      <a:pt x="8139" y="9141"/>
                    </a:lnTo>
                    <a:lnTo>
                      <a:pt x="8039" y="9241"/>
                    </a:lnTo>
                    <a:lnTo>
                      <a:pt x="7806" y="9608"/>
                    </a:lnTo>
                    <a:lnTo>
                      <a:pt x="7572" y="9808"/>
                    </a:lnTo>
                    <a:lnTo>
                      <a:pt x="7472" y="9908"/>
                    </a:lnTo>
                    <a:lnTo>
                      <a:pt x="7439" y="10041"/>
                    </a:lnTo>
                    <a:lnTo>
                      <a:pt x="7439" y="10075"/>
                    </a:lnTo>
                    <a:lnTo>
                      <a:pt x="7372" y="10141"/>
                    </a:lnTo>
                    <a:cubicBezTo>
                      <a:pt x="7372" y="10141"/>
                      <a:pt x="7339" y="10175"/>
                      <a:pt x="7339" y="10175"/>
                    </a:cubicBezTo>
                    <a:lnTo>
                      <a:pt x="7239" y="10208"/>
                    </a:lnTo>
                    <a:lnTo>
                      <a:pt x="7172" y="10241"/>
                    </a:lnTo>
                    <a:lnTo>
                      <a:pt x="7105" y="10341"/>
                    </a:lnTo>
                    <a:lnTo>
                      <a:pt x="7039" y="10608"/>
                    </a:lnTo>
                    <a:lnTo>
                      <a:pt x="7039" y="10742"/>
                    </a:lnTo>
                    <a:lnTo>
                      <a:pt x="7005" y="10808"/>
                    </a:lnTo>
                    <a:cubicBezTo>
                      <a:pt x="7005" y="10808"/>
                      <a:pt x="7005" y="10842"/>
                      <a:pt x="7005" y="10842"/>
                    </a:cubicBezTo>
                    <a:lnTo>
                      <a:pt x="6838" y="11075"/>
                    </a:lnTo>
                    <a:lnTo>
                      <a:pt x="6838" y="11109"/>
                    </a:lnTo>
                    <a:lnTo>
                      <a:pt x="6738" y="11209"/>
                    </a:lnTo>
                    <a:lnTo>
                      <a:pt x="6572" y="11275"/>
                    </a:lnTo>
                    <a:cubicBezTo>
                      <a:pt x="6572" y="11292"/>
                      <a:pt x="6563" y="11301"/>
                      <a:pt x="6555" y="11301"/>
                    </a:cubicBezTo>
                    <a:cubicBezTo>
                      <a:pt x="6547" y="11301"/>
                      <a:pt x="6538" y="11292"/>
                      <a:pt x="6538" y="11275"/>
                    </a:cubicBezTo>
                    <a:lnTo>
                      <a:pt x="6338" y="11275"/>
                    </a:lnTo>
                    <a:lnTo>
                      <a:pt x="6271" y="11242"/>
                    </a:lnTo>
                    <a:lnTo>
                      <a:pt x="6171" y="11142"/>
                    </a:lnTo>
                    <a:lnTo>
                      <a:pt x="6071" y="11142"/>
                    </a:lnTo>
                    <a:lnTo>
                      <a:pt x="5804" y="11175"/>
                    </a:lnTo>
                    <a:lnTo>
                      <a:pt x="5704" y="11175"/>
                    </a:lnTo>
                    <a:lnTo>
                      <a:pt x="5504" y="11142"/>
                    </a:lnTo>
                    <a:cubicBezTo>
                      <a:pt x="5504" y="11142"/>
                      <a:pt x="5471" y="11109"/>
                      <a:pt x="5471" y="11109"/>
                    </a:cubicBezTo>
                    <a:lnTo>
                      <a:pt x="5437" y="11075"/>
                    </a:lnTo>
                    <a:cubicBezTo>
                      <a:pt x="5437" y="11064"/>
                      <a:pt x="5437" y="11052"/>
                      <a:pt x="5437" y="11042"/>
                    </a:cubicBezTo>
                    <a:lnTo>
                      <a:pt x="5237" y="11109"/>
                    </a:lnTo>
                    <a:cubicBezTo>
                      <a:pt x="5204" y="11109"/>
                      <a:pt x="5204" y="11109"/>
                      <a:pt x="5204" y="11142"/>
                    </a:cubicBezTo>
                    <a:lnTo>
                      <a:pt x="4937" y="11242"/>
                    </a:lnTo>
                    <a:lnTo>
                      <a:pt x="4870" y="11242"/>
                    </a:lnTo>
                    <a:lnTo>
                      <a:pt x="4804" y="11209"/>
                    </a:lnTo>
                    <a:cubicBezTo>
                      <a:pt x="4804" y="11209"/>
                      <a:pt x="4770" y="11175"/>
                      <a:pt x="4770" y="11175"/>
                    </a:cubicBezTo>
                    <a:lnTo>
                      <a:pt x="4704" y="11075"/>
                    </a:lnTo>
                    <a:lnTo>
                      <a:pt x="4670" y="10975"/>
                    </a:lnTo>
                    <a:lnTo>
                      <a:pt x="4637" y="10808"/>
                    </a:lnTo>
                    <a:lnTo>
                      <a:pt x="4603" y="10742"/>
                    </a:lnTo>
                    <a:lnTo>
                      <a:pt x="4403" y="10542"/>
                    </a:lnTo>
                    <a:lnTo>
                      <a:pt x="4370" y="10475"/>
                    </a:lnTo>
                    <a:cubicBezTo>
                      <a:pt x="4370" y="10442"/>
                      <a:pt x="4370" y="10442"/>
                      <a:pt x="4370" y="10408"/>
                    </a:cubicBezTo>
                    <a:lnTo>
                      <a:pt x="4370" y="10375"/>
                    </a:lnTo>
                    <a:cubicBezTo>
                      <a:pt x="4370" y="10341"/>
                      <a:pt x="4370" y="10341"/>
                      <a:pt x="4370" y="10341"/>
                    </a:cubicBezTo>
                    <a:lnTo>
                      <a:pt x="4403" y="10241"/>
                    </a:lnTo>
                    <a:lnTo>
                      <a:pt x="4403" y="10141"/>
                    </a:lnTo>
                    <a:cubicBezTo>
                      <a:pt x="4403" y="10108"/>
                      <a:pt x="4403" y="10108"/>
                      <a:pt x="4403" y="10108"/>
                    </a:cubicBezTo>
                    <a:lnTo>
                      <a:pt x="4437" y="10041"/>
                    </a:lnTo>
                    <a:lnTo>
                      <a:pt x="4437" y="10008"/>
                    </a:lnTo>
                    <a:lnTo>
                      <a:pt x="4170" y="9641"/>
                    </a:lnTo>
                    <a:cubicBezTo>
                      <a:pt x="4170" y="9641"/>
                      <a:pt x="4170" y="9608"/>
                      <a:pt x="4170" y="9608"/>
                    </a:cubicBezTo>
                    <a:lnTo>
                      <a:pt x="4136" y="9508"/>
                    </a:lnTo>
                    <a:lnTo>
                      <a:pt x="4003" y="9508"/>
                    </a:lnTo>
                    <a:lnTo>
                      <a:pt x="3903" y="9474"/>
                    </a:lnTo>
                    <a:cubicBezTo>
                      <a:pt x="3903" y="9474"/>
                      <a:pt x="3870" y="9441"/>
                      <a:pt x="3870" y="9441"/>
                    </a:cubicBezTo>
                    <a:lnTo>
                      <a:pt x="3803" y="9274"/>
                    </a:lnTo>
                    <a:lnTo>
                      <a:pt x="3770" y="9241"/>
                    </a:lnTo>
                    <a:lnTo>
                      <a:pt x="3736" y="9241"/>
                    </a:lnTo>
                    <a:lnTo>
                      <a:pt x="3669" y="9274"/>
                    </a:lnTo>
                    <a:lnTo>
                      <a:pt x="3603" y="9341"/>
                    </a:lnTo>
                    <a:lnTo>
                      <a:pt x="3436" y="9374"/>
                    </a:lnTo>
                    <a:lnTo>
                      <a:pt x="3236" y="9374"/>
                    </a:lnTo>
                    <a:lnTo>
                      <a:pt x="2969" y="9174"/>
                    </a:lnTo>
                    <a:lnTo>
                      <a:pt x="2936" y="9174"/>
                    </a:lnTo>
                    <a:lnTo>
                      <a:pt x="2335" y="8207"/>
                    </a:lnTo>
                    <a:lnTo>
                      <a:pt x="2235" y="8006"/>
                    </a:lnTo>
                    <a:lnTo>
                      <a:pt x="2202" y="7640"/>
                    </a:lnTo>
                    <a:lnTo>
                      <a:pt x="2135" y="7506"/>
                    </a:lnTo>
                    <a:cubicBezTo>
                      <a:pt x="2135" y="7473"/>
                      <a:pt x="2135" y="7473"/>
                      <a:pt x="2135" y="7439"/>
                    </a:cubicBezTo>
                    <a:lnTo>
                      <a:pt x="2202" y="7306"/>
                    </a:lnTo>
                    <a:lnTo>
                      <a:pt x="2202" y="7239"/>
                    </a:lnTo>
                    <a:lnTo>
                      <a:pt x="2102" y="7106"/>
                    </a:lnTo>
                    <a:lnTo>
                      <a:pt x="2035" y="7006"/>
                    </a:lnTo>
                    <a:lnTo>
                      <a:pt x="1935" y="6339"/>
                    </a:lnTo>
                    <a:cubicBezTo>
                      <a:pt x="1935" y="6339"/>
                      <a:pt x="1935" y="6305"/>
                      <a:pt x="1935" y="6272"/>
                    </a:cubicBezTo>
                    <a:lnTo>
                      <a:pt x="2035" y="6172"/>
                    </a:lnTo>
                    <a:lnTo>
                      <a:pt x="2068" y="5905"/>
                    </a:lnTo>
                    <a:lnTo>
                      <a:pt x="2068" y="5838"/>
                    </a:lnTo>
                    <a:lnTo>
                      <a:pt x="2068" y="5772"/>
                    </a:lnTo>
                    <a:cubicBezTo>
                      <a:pt x="2068" y="5738"/>
                      <a:pt x="2068" y="5738"/>
                      <a:pt x="2068" y="5705"/>
                    </a:cubicBezTo>
                    <a:lnTo>
                      <a:pt x="2102" y="5671"/>
                    </a:lnTo>
                    <a:cubicBezTo>
                      <a:pt x="2102" y="5671"/>
                      <a:pt x="2102" y="5638"/>
                      <a:pt x="2135" y="5638"/>
                    </a:cubicBezTo>
                    <a:lnTo>
                      <a:pt x="2268" y="5538"/>
                    </a:lnTo>
                    <a:lnTo>
                      <a:pt x="2302" y="5505"/>
                    </a:lnTo>
                    <a:lnTo>
                      <a:pt x="2335" y="5438"/>
                    </a:lnTo>
                    <a:lnTo>
                      <a:pt x="2369" y="5238"/>
                    </a:lnTo>
                    <a:lnTo>
                      <a:pt x="2369" y="5071"/>
                    </a:lnTo>
                    <a:lnTo>
                      <a:pt x="2369" y="4971"/>
                    </a:lnTo>
                    <a:lnTo>
                      <a:pt x="2369" y="4938"/>
                    </a:lnTo>
                    <a:lnTo>
                      <a:pt x="2435" y="4838"/>
                    </a:lnTo>
                    <a:lnTo>
                      <a:pt x="2435" y="4704"/>
                    </a:lnTo>
                    <a:lnTo>
                      <a:pt x="2469" y="4637"/>
                    </a:lnTo>
                    <a:cubicBezTo>
                      <a:pt x="2469" y="4637"/>
                      <a:pt x="2469" y="4637"/>
                      <a:pt x="2469" y="4604"/>
                    </a:cubicBezTo>
                    <a:lnTo>
                      <a:pt x="2802" y="4204"/>
                    </a:lnTo>
                    <a:lnTo>
                      <a:pt x="3069" y="3870"/>
                    </a:lnTo>
                    <a:lnTo>
                      <a:pt x="3236" y="3670"/>
                    </a:lnTo>
                    <a:lnTo>
                      <a:pt x="3469" y="3437"/>
                    </a:lnTo>
                    <a:lnTo>
                      <a:pt x="3536" y="3437"/>
                    </a:lnTo>
                    <a:lnTo>
                      <a:pt x="3569" y="3403"/>
                    </a:lnTo>
                    <a:lnTo>
                      <a:pt x="3669" y="3403"/>
                    </a:lnTo>
                    <a:lnTo>
                      <a:pt x="3970" y="3236"/>
                    </a:lnTo>
                    <a:lnTo>
                      <a:pt x="4904" y="3236"/>
                    </a:lnTo>
                    <a:cubicBezTo>
                      <a:pt x="4937" y="3236"/>
                      <a:pt x="4937" y="3270"/>
                      <a:pt x="4937" y="3270"/>
                    </a:cubicBezTo>
                    <a:lnTo>
                      <a:pt x="5070" y="3403"/>
                    </a:lnTo>
                    <a:lnTo>
                      <a:pt x="5304" y="3403"/>
                    </a:lnTo>
                    <a:cubicBezTo>
                      <a:pt x="5337" y="3403"/>
                      <a:pt x="5371" y="3437"/>
                      <a:pt x="5404" y="3470"/>
                    </a:cubicBezTo>
                    <a:lnTo>
                      <a:pt x="5471" y="3470"/>
                    </a:lnTo>
                    <a:cubicBezTo>
                      <a:pt x="5504" y="3470"/>
                      <a:pt x="5504" y="3503"/>
                      <a:pt x="5537" y="3503"/>
                    </a:cubicBezTo>
                    <a:lnTo>
                      <a:pt x="5571" y="3537"/>
                    </a:lnTo>
                    <a:cubicBezTo>
                      <a:pt x="5571" y="3570"/>
                      <a:pt x="5571" y="3570"/>
                      <a:pt x="5571" y="3570"/>
                    </a:cubicBezTo>
                    <a:lnTo>
                      <a:pt x="5604" y="3637"/>
                    </a:lnTo>
                    <a:lnTo>
                      <a:pt x="5638" y="3637"/>
                    </a:lnTo>
                    <a:lnTo>
                      <a:pt x="5938" y="3537"/>
                    </a:lnTo>
                    <a:lnTo>
                      <a:pt x="6038" y="3470"/>
                    </a:lnTo>
                    <a:lnTo>
                      <a:pt x="6271" y="3470"/>
                    </a:lnTo>
                    <a:lnTo>
                      <a:pt x="6371" y="3570"/>
                    </a:lnTo>
                    <a:lnTo>
                      <a:pt x="6405" y="3570"/>
                    </a:lnTo>
                    <a:lnTo>
                      <a:pt x="6572" y="3603"/>
                    </a:lnTo>
                    <a:lnTo>
                      <a:pt x="6572" y="3570"/>
                    </a:lnTo>
                    <a:lnTo>
                      <a:pt x="6672" y="3437"/>
                    </a:lnTo>
                    <a:cubicBezTo>
                      <a:pt x="6672" y="3437"/>
                      <a:pt x="6705" y="3437"/>
                      <a:pt x="6705" y="3403"/>
                    </a:cubicBezTo>
                    <a:lnTo>
                      <a:pt x="6838" y="3370"/>
                    </a:lnTo>
                    <a:lnTo>
                      <a:pt x="7005" y="3370"/>
                    </a:lnTo>
                    <a:lnTo>
                      <a:pt x="7172" y="3303"/>
                    </a:lnTo>
                    <a:lnTo>
                      <a:pt x="7339" y="3303"/>
                    </a:lnTo>
                    <a:lnTo>
                      <a:pt x="7372" y="3336"/>
                    </a:lnTo>
                    <a:lnTo>
                      <a:pt x="7405" y="3336"/>
                    </a:lnTo>
                    <a:lnTo>
                      <a:pt x="7439" y="3370"/>
                    </a:lnTo>
                    <a:lnTo>
                      <a:pt x="7439" y="3136"/>
                    </a:lnTo>
                    <a:lnTo>
                      <a:pt x="7339" y="3136"/>
                    </a:lnTo>
                    <a:lnTo>
                      <a:pt x="7172" y="3103"/>
                    </a:lnTo>
                    <a:cubicBezTo>
                      <a:pt x="7172" y="3070"/>
                      <a:pt x="7139" y="3070"/>
                      <a:pt x="7139" y="3070"/>
                    </a:cubicBezTo>
                    <a:lnTo>
                      <a:pt x="7105" y="3036"/>
                    </a:lnTo>
                    <a:lnTo>
                      <a:pt x="7039" y="2970"/>
                    </a:lnTo>
                    <a:lnTo>
                      <a:pt x="6972" y="2903"/>
                    </a:lnTo>
                    <a:lnTo>
                      <a:pt x="6738" y="2669"/>
                    </a:lnTo>
                    <a:cubicBezTo>
                      <a:pt x="6738" y="2636"/>
                      <a:pt x="6705" y="2603"/>
                      <a:pt x="6738" y="2569"/>
                    </a:cubicBezTo>
                    <a:cubicBezTo>
                      <a:pt x="6738" y="2536"/>
                      <a:pt x="6738" y="2503"/>
                      <a:pt x="6772" y="2503"/>
                    </a:cubicBezTo>
                    <a:lnTo>
                      <a:pt x="7005" y="2402"/>
                    </a:lnTo>
                    <a:lnTo>
                      <a:pt x="7072" y="2369"/>
                    </a:lnTo>
                    <a:lnTo>
                      <a:pt x="7105" y="2236"/>
                    </a:lnTo>
                    <a:lnTo>
                      <a:pt x="7105" y="2202"/>
                    </a:lnTo>
                    <a:lnTo>
                      <a:pt x="7139" y="2169"/>
                    </a:lnTo>
                    <a:lnTo>
                      <a:pt x="7239" y="2069"/>
                    </a:lnTo>
                    <a:lnTo>
                      <a:pt x="7339" y="1969"/>
                    </a:lnTo>
                    <a:lnTo>
                      <a:pt x="7506" y="1835"/>
                    </a:lnTo>
                    <a:lnTo>
                      <a:pt x="7606" y="1835"/>
                    </a:lnTo>
                    <a:lnTo>
                      <a:pt x="7706" y="1802"/>
                    </a:lnTo>
                    <a:lnTo>
                      <a:pt x="7906" y="1802"/>
                    </a:lnTo>
                    <a:lnTo>
                      <a:pt x="8173" y="1869"/>
                    </a:lnTo>
                    <a:lnTo>
                      <a:pt x="8206" y="1869"/>
                    </a:lnTo>
                    <a:lnTo>
                      <a:pt x="8706" y="1702"/>
                    </a:lnTo>
                    <a:lnTo>
                      <a:pt x="8806" y="1669"/>
                    </a:lnTo>
                    <a:lnTo>
                      <a:pt x="9073" y="1569"/>
                    </a:lnTo>
                    <a:lnTo>
                      <a:pt x="9640" y="1335"/>
                    </a:lnTo>
                    <a:lnTo>
                      <a:pt x="9841" y="1335"/>
                    </a:lnTo>
                    <a:lnTo>
                      <a:pt x="10274" y="1468"/>
                    </a:lnTo>
                    <a:lnTo>
                      <a:pt x="10441" y="1435"/>
                    </a:lnTo>
                    <a:lnTo>
                      <a:pt x="10841" y="1268"/>
                    </a:lnTo>
                    <a:lnTo>
                      <a:pt x="10875" y="1235"/>
                    </a:lnTo>
                    <a:lnTo>
                      <a:pt x="10641" y="1135"/>
                    </a:lnTo>
                    <a:lnTo>
                      <a:pt x="10508" y="1135"/>
                    </a:lnTo>
                    <a:lnTo>
                      <a:pt x="10374" y="1268"/>
                    </a:lnTo>
                    <a:cubicBezTo>
                      <a:pt x="10341" y="1302"/>
                      <a:pt x="10341" y="1302"/>
                      <a:pt x="10308" y="1302"/>
                    </a:cubicBezTo>
                    <a:lnTo>
                      <a:pt x="10174" y="1302"/>
                    </a:lnTo>
                    <a:lnTo>
                      <a:pt x="10074" y="1268"/>
                    </a:lnTo>
                    <a:lnTo>
                      <a:pt x="10007" y="1202"/>
                    </a:lnTo>
                    <a:cubicBezTo>
                      <a:pt x="10007" y="1202"/>
                      <a:pt x="10007" y="1168"/>
                      <a:pt x="10007" y="1168"/>
                    </a:cubicBezTo>
                    <a:lnTo>
                      <a:pt x="9974" y="1035"/>
                    </a:lnTo>
                    <a:lnTo>
                      <a:pt x="8773" y="1168"/>
                    </a:lnTo>
                    <a:lnTo>
                      <a:pt x="8573" y="1168"/>
                    </a:lnTo>
                    <a:lnTo>
                      <a:pt x="8406" y="1135"/>
                    </a:lnTo>
                    <a:lnTo>
                      <a:pt x="8373" y="1135"/>
                    </a:lnTo>
                    <a:lnTo>
                      <a:pt x="8306" y="1102"/>
                    </a:lnTo>
                    <a:lnTo>
                      <a:pt x="8106" y="935"/>
                    </a:lnTo>
                    <a:lnTo>
                      <a:pt x="8073" y="901"/>
                    </a:lnTo>
                    <a:lnTo>
                      <a:pt x="8039" y="801"/>
                    </a:lnTo>
                    <a:lnTo>
                      <a:pt x="7973" y="701"/>
                    </a:lnTo>
                    <a:lnTo>
                      <a:pt x="7973" y="668"/>
                    </a:lnTo>
                    <a:cubicBezTo>
                      <a:pt x="7973" y="668"/>
                      <a:pt x="7973" y="668"/>
                      <a:pt x="7973" y="635"/>
                    </a:cubicBezTo>
                    <a:lnTo>
                      <a:pt x="7973" y="534"/>
                    </a:lnTo>
                    <a:lnTo>
                      <a:pt x="7939" y="501"/>
                    </a:lnTo>
                    <a:cubicBezTo>
                      <a:pt x="7939" y="468"/>
                      <a:pt x="7939" y="468"/>
                      <a:pt x="7939" y="434"/>
                    </a:cubicBezTo>
                    <a:lnTo>
                      <a:pt x="7939" y="401"/>
                    </a:lnTo>
                    <a:cubicBezTo>
                      <a:pt x="7939" y="401"/>
                      <a:pt x="7939" y="401"/>
                      <a:pt x="7939" y="368"/>
                    </a:cubicBezTo>
                    <a:lnTo>
                      <a:pt x="7839" y="401"/>
                    </a:lnTo>
                    <a:lnTo>
                      <a:pt x="7606" y="401"/>
                    </a:lnTo>
                    <a:lnTo>
                      <a:pt x="7405" y="501"/>
                    </a:lnTo>
                    <a:lnTo>
                      <a:pt x="7305" y="501"/>
                    </a:lnTo>
                    <a:lnTo>
                      <a:pt x="6972" y="334"/>
                    </a:lnTo>
                    <a:cubicBezTo>
                      <a:pt x="6972" y="301"/>
                      <a:pt x="6938" y="301"/>
                      <a:pt x="6938" y="301"/>
                    </a:cubicBezTo>
                    <a:lnTo>
                      <a:pt x="6838" y="168"/>
                    </a:lnTo>
                    <a:lnTo>
                      <a:pt x="6772" y="134"/>
                    </a:lnTo>
                    <a:lnTo>
                      <a:pt x="6605" y="101"/>
                    </a:lnTo>
                    <a:lnTo>
                      <a:pt x="6505" y="101"/>
                    </a:lnTo>
                    <a:lnTo>
                      <a:pt x="6071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grpSp>
            <p:nvGrpSpPr>
              <p:cNvPr id="35" name="Google Shape;299;p15"/>
              <p:cNvGrpSpPr/>
              <p:nvPr/>
            </p:nvGrpSpPr>
            <p:grpSpPr>
              <a:xfrm>
                <a:off x="4689036" y="1739458"/>
                <a:ext cx="961703" cy="784199"/>
                <a:chOff x="4710639" y="2069575"/>
                <a:chExt cx="758023" cy="618112"/>
              </a:xfrm>
              <a:grpFill/>
            </p:grpSpPr>
            <p:sp>
              <p:nvSpPr>
                <p:cNvPr id="1048829" name="Google Shape;300;p15"/>
                <p:cNvSpPr/>
                <p:nvPr/>
              </p:nvSpPr>
              <p:spPr>
                <a:xfrm>
                  <a:off x="4710639" y="2376223"/>
                  <a:ext cx="128441" cy="31146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471" h="10842" extrusionOk="0">
                      <a:moveTo>
                        <a:pt x="3169" y="1"/>
                      </a:moveTo>
                      <a:lnTo>
                        <a:pt x="3136" y="201"/>
                      </a:lnTo>
                      <a:cubicBezTo>
                        <a:pt x="3136" y="201"/>
                        <a:pt x="3136" y="201"/>
                        <a:pt x="3136" y="234"/>
                      </a:cubicBezTo>
                      <a:lnTo>
                        <a:pt x="3036" y="368"/>
                      </a:lnTo>
                      <a:lnTo>
                        <a:pt x="2969" y="601"/>
                      </a:lnTo>
                      <a:cubicBezTo>
                        <a:pt x="2969" y="601"/>
                        <a:pt x="2969" y="601"/>
                        <a:pt x="2969" y="635"/>
                      </a:cubicBezTo>
                      <a:lnTo>
                        <a:pt x="2936" y="768"/>
                      </a:lnTo>
                      <a:lnTo>
                        <a:pt x="2936" y="902"/>
                      </a:lnTo>
                      <a:cubicBezTo>
                        <a:pt x="2936" y="902"/>
                        <a:pt x="2936" y="935"/>
                        <a:pt x="2936" y="935"/>
                      </a:cubicBezTo>
                      <a:lnTo>
                        <a:pt x="2869" y="1035"/>
                      </a:lnTo>
                      <a:lnTo>
                        <a:pt x="2836" y="1035"/>
                      </a:lnTo>
                      <a:lnTo>
                        <a:pt x="2802" y="1102"/>
                      </a:lnTo>
                      <a:lnTo>
                        <a:pt x="2669" y="1102"/>
                      </a:lnTo>
                      <a:lnTo>
                        <a:pt x="2669" y="1135"/>
                      </a:lnTo>
                      <a:lnTo>
                        <a:pt x="2569" y="1235"/>
                      </a:lnTo>
                      <a:lnTo>
                        <a:pt x="2502" y="1302"/>
                      </a:lnTo>
                      <a:lnTo>
                        <a:pt x="2402" y="1402"/>
                      </a:lnTo>
                      <a:lnTo>
                        <a:pt x="2369" y="1502"/>
                      </a:lnTo>
                      <a:lnTo>
                        <a:pt x="2369" y="1635"/>
                      </a:lnTo>
                      <a:lnTo>
                        <a:pt x="2435" y="1802"/>
                      </a:lnTo>
                      <a:lnTo>
                        <a:pt x="2469" y="1902"/>
                      </a:lnTo>
                      <a:cubicBezTo>
                        <a:pt x="2469" y="1902"/>
                        <a:pt x="2469" y="1936"/>
                        <a:pt x="2469" y="1969"/>
                      </a:cubicBezTo>
                      <a:lnTo>
                        <a:pt x="2435" y="2036"/>
                      </a:lnTo>
                      <a:lnTo>
                        <a:pt x="2335" y="2136"/>
                      </a:lnTo>
                      <a:cubicBezTo>
                        <a:pt x="2335" y="2136"/>
                        <a:pt x="2335" y="2136"/>
                        <a:pt x="2335" y="2169"/>
                      </a:cubicBezTo>
                      <a:lnTo>
                        <a:pt x="2335" y="2503"/>
                      </a:lnTo>
                      <a:lnTo>
                        <a:pt x="2469" y="2803"/>
                      </a:lnTo>
                      <a:cubicBezTo>
                        <a:pt x="2469" y="2803"/>
                        <a:pt x="2469" y="2836"/>
                        <a:pt x="2469" y="2870"/>
                      </a:cubicBezTo>
                      <a:lnTo>
                        <a:pt x="2469" y="2936"/>
                      </a:lnTo>
                      <a:cubicBezTo>
                        <a:pt x="2469" y="2936"/>
                        <a:pt x="2469" y="2936"/>
                        <a:pt x="2469" y="2970"/>
                      </a:cubicBezTo>
                      <a:lnTo>
                        <a:pt x="2369" y="3103"/>
                      </a:lnTo>
                      <a:lnTo>
                        <a:pt x="2369" y="3170"/>
                      </a:lnTo>
                      <a:lnTo>
                        <a:pt x="2369" y="3303"/>
                      </a:lnTo>
                      <a:lnTo>
                        <a:pt x="2502" y="3737"/>
                      </a:lnTo>
                      <a:lnTo>
                        <a:pt x="2536" y="3770"/>
                      </a:lnTo>
                      <a:lnTo>
                        <a:pt x="2602" y="3837"/>
                      </a:lnTo>
                      <a:cubicBezTo>
                        <a:pt x="2602" y="3837"/>
                        <a:pt x="2636" y="3870"/>
                        <a:pt x="2636" y="3904"/>
                      </a:cubicBezTo>
                      <a:lnTo>
                        <a:pt x="2636" y="3970"/>
                      </a:lnTo>
                      <a:lnTo>
                        <a:pt x="2536" y="4437"/>
                      </a:lnTo>
                      <a:cubicBezTo>
                        <a:pt x="2536" y="4471"/>
                        <a:pt x="2536" y="4504"/>
                        <a:pt x="2502" y="4504"/>
                      </a:cubicBezTo>
                      <a:lnTo>
                        <a:pt x="2435" y="4537"/>
                      </a:lnTo>
                      <a:cubicBezTo>
                        <a:pt x="2435" y="4554"/>
                        <a:pt x="2427" y="4563"/>
                        <a:pt x="2415" y="4563"/>
                      </a:cubicBezTo>
                      <a:cubicBezTo>
                        <a:pt x="2402" y="4563"/>
                        <a:pt x="2385" y="4554"/>
                        <a:pt x="2369" y="4537"/>
                      </a:cubicBezTo>
                      <a:lnTo>
                        <a:pt x="2202" y="4504"/>
                      </a:lnTo>
                      <a:lnTo>
                        <a:pt x="2135" y="4537"/>
                      </a:lnTo>
                      <a:lnTo>
                        <a:pt x="2035" y="4571"/>
                      </a:lnTo>
                      <a:lnTo>
                        <a:pt x="2002" y="4671"/>
                      </a:lnTo>
                      <a:lnTo>
                        <a:pt x="1868" y="5105"/>
                      </a:lnTo>
                      <a:lnTo>
                        <a:pt x="1802" y="5238"/>
                      </a:lnTo>
                      <a:lnTo>
                        <a:pt x="1668" y="5438"/>
                      </a:lnTo>
                      <a:cubicBezTo>
                        <a:pt x="1668" y="5438"/>
                        <a:pt x="1668" y="5471"/>
                        <a:pt x="1668" y="5505"/>
                      </a:cubicBezTo>
                      <a:lnTo>
                        <a:pt x="1635" y="5638"/>
                      </a:lnTo>
                      <a:lnTo>
                        <a:pt x="1635" y="6039"/>
                      </a:lnTo>
                      <a:lnTo>
                        <a:pt x="1668" y="6105"/>
                      </a:lnTo>
                      <a:cubicBezTo>
                        <a:pt x="1668" y="6105"/>
                        <a:pt x="1668" y="6139"/>
                        <a:pt x="1668" y="6139"/>
                      </a:cubicBezTo>
                      <a:lnTo>
                        <a:pt x="1668" y="6405"/>
                      </a:lnTo>
                      <a:cubicBezTo>
                        <a:pt x="1668" y="6405"/>
                        <a:pt x="1668" y="6439"/>
                        <a:pt x="1668" y="6472"/>
                      </a:cubicBezTo>
                      <a:lnTo>
                        <a:pt x="1668" y="6506"/>
                      </a:lnTo>
                      <a:cubicBezTo>
                        <a:pt x="1668" y="6506"/>
                        <a:pt x="1668" y="6506"/>
                        <a:pt x="1635" y="6539"/>
                      </a:cubicBezTo>
                      <a:lnTo>
                        <a:pt x="1435" y="6706"/>
                      </a:lnTo>
                      <a:lnTo>
                        <a:pt x="1268" y="6772"/>
                      </a:lnTo>
                      <a:lnTo>
                        <a:pt x="1235" y="6806"/>
                      </a:lnTo>
                      <a:lnTo>
                        <a:pt x="1201" y="6939"/>
                      </a:lnTo>
                      <a:cubicBezTo>
                        <a:pt x="1201" y="6973"/>
                        <a:pt x="1201" y="6973"/>
                        <a:pt x="1168" y="7006"/>
                      </a:cubicBezTo>
                      <a:lnTo>
                        <a:pt x="1101" y="7073"/>
                      </a:lnTo>
                      <a:cubicBezTo>
                        <a:pt x="1101" y="7073"/>
                        <a:pt x="1068" y="7073"/>
                        <a:pt x="1068" y="7106"/>
                      </a:cubicBezTo>
                      <a:lnTo>
                        <a:pt x="1001" y="7106"/>
                      </a:lnTo>
                      <a:lnTo>
                        <a:pt x="901" y="7206"/>
                      </a:lnTo>
                      <a:lnTo>
                        <a:pt x="734" y="7339"/>
                      </a:lnTo>
                      <a:lnTo>
                        <a:pt x="634" y="7373"/>
                      </a:lnTo>
                      <a:lnTo>
                        <a:pt x="501" y="7373"/>
                      </a:lnTo>
                      <a:cubicBezTo>
                        <a:pt x="467" y="7373"/>
                        <a:pt x="434" y="7339"/>
                        <a:pt x="434" y="7339"/>
                      </a:cubicBezTo>
                      <a:lnTo>
                        <a:pt x="334" y="7239"/>
                      </a:lnTo>
                      <a:lnTo>
                        <a:pt x="134" y="7239"/>
                      </a:lnTo>
                      <a:lnTo>
                        <a:pt x="100" y="7306"/>
                      </a:lnTo>
                      <a:lnTo>
                        <a:pt x="67" y="7440"/>
                      </a:lnTo>
                      <a:lnTo>
                        <a:pt x="67" y="7606"/>
                      </a:lnTo>
                      <a:cubicBezTo>
                        <a:pt x="67" y="7606"/>
                        <a:pt x="67" y="7606"/>
                        <a:pt x="67" y="7640"/>
                      </a:cubicBezTo>
                      <a:lnTo>
                        <a:pt x="67" y="7673"/>
                      </a:lnTo>
                      <a:cubicBezTo>
                        <a:pt x="67" y="7673"/>
                        <a:pt x="67" y="7706"/>
                        <a:pt x="67" y="7706"/>
                      </a:cubicBezTo>
                      <a:lnTo>
                        <a:pt x="0" y="7773"/>
                      </a:lnTo>
                      <a:lnTo>
                        <a:pt x="67" y="8007"/>
                      </a:lnTo>
                      <a:lnTo>
                        <a:pt x="100" y="7973"/>
                      </a:lnTo>
                      <a:lnTo>
                        <a:pt x="201" y="7940"/>
                      </a:lnTo>
                      <a:lnTo>
                        <a:pt x="267" y="7940"/>
                      </a:lnTo>
                      <a:lnTo>
                        <a:pt x="434" y="8007"/>
                      </a:lnTo>
                      <a:lnTo>
                        <a:pt x="467" y="8040"/>
                      </a:lnTo>
                      <a:lnTo>
                        <a:pt x="467" y="8073"/>
                      </a:lnTo>
                      <a:lnTo>
                        <a:pt x="534" y="8140"/>
                      </a:lnTo>
                      <a:cubicBezTo>
                        <a:pt x="534" y="8173"/>
                        <a:pt x="534" y="8173"/>
                        <a:pt x="534" y="8207"/>
                      </a:cubicBezTo>
                      <a:lnTo>
                        <a:pt x="501" y="8307"/>
                      </a:lnTo>
                      <a:lnTo>
                        <a:pt x="501" y="8374"/>
                      </a:lnTo>
                      <a:cubicBezTo>
                        <a:pt x="501" y="8374"/>
                        <a:pt x="501" y="8407"/>
                        <a:pt x="467" y="8407"/>
                      </a:cubicBezTo>
                      <a:lnTo>
                        <a:pt x="434" y="8507"/>
                      </a:lnTo>
                      <a:lnTo>
                        <a:pt x="401" y="8574"/>
                      </a:lnTo>
                      <a:lnTo>
                        <a:pt x="401" y="8907"/>
                      </a:lnTo>
                      <a:cubicBezTo>
                        <a:pt x="401" y="8907"/>
                        <a:pt x="401" y="8941"/>
                        <a:pt x="401" y="8941"/>
                      </a:cubicBezTo>
                      <a:lnTo>
                        <a:pt x="401" y="9007"/>
                      </a:lnTo>
                      <a:cubicBezTo>
                        <a:pt x="367" y="9007"/>
                        <a:pt x="367" y="9041"/>
                        <a:pt x="334" y="9041"/>
                      </a:cubicBezTo>
                      <a:lnTo>
                        <a:pt x="234" y="9041"/>
                      </a:lnTo>
                      <a:lnTo>
                        <a:pt x="100" y="9007"/>
                      </a:lnTo>
                      <a:lnTo>
                        <a:pt x="67" y="9041"/>
                      </a:lnTo>
                      <a:lnTo>
                        <a:pt x="134" y="9208"/>
                      </a:lnTo>
                      <a:lnTo>
                        <a:pt x="234" y="9208"/>
                      </a:lnTo>
                      <a:lnTo>
                        <a:pt x="234" y="9241"/>
                      </a:lnTo>
                      <a:lnTo>
                        <a:pt x="267" y="9374"/>
                      </a:lnTo>
                      <a:lnTo>
                        <a:pt x="267" y="9408"/>
                      </a:lnTo>
                      <a:lnTo>
                        <a:pt x="301" y="9641"/>
                      </a:lnTo>
                      <a:lnTo>
                        <a:pt x="367" y="9808"/>
                      </a:lnTo>
                      <a:cubicBezTo>
                        <a:pt x="401" y="9808"/>
                        <a:pt x="401" y="9808"/>
                        <a:pt x="367" y="9841"/>
                      </a:cubicBezTo>
                      <a:lnTo>
                        <a:pt x="367" y="9908"/>
                      </a:lnTo>
                      <a:cubicBezTo>
                        <a:pt x="401" y="9941"/>
                        <a:pt x="401" y="9941"/>
                        <a:pt x="367" y="9941"/>
                      </a:cubicBezTo>
                      <a:lnTo>
                        <a:pt x="367" y="10008"/>
                      </a:lnTo>
                      <a:lnTo>
                        <a:pt x="367" y="10075"/>
                      </a:lnTo>
                      <a:lnTo>
                        <a:pt x="367" y="10208"/>
                      </a:lnTo>
                      <a:lnTo>
                        <a:pt x="434" y="10242"/>
                      </a:lnTo>
                      <a:lnTo>
                        <a:pt x="501" y="10408"/>
                      </a:lnTo>
                      <a:lnTo>
                        <a:pt x="668" y="10842"/>
                      </a:lnTo>
                      <a:lnTo>
                        <a:pt x="701" y="10809"/>
                      </a:lnTo>
                      <a:cubicBezTo>
                        <a:pt x="768" y="10809"/>
                        <a:pt x="801" y="10775"/>
                        <a:pt x="834" y="10709"/>
                      </a:cubicBezTo>
                      <a:lnTo>
                        <a:pt x="968" y="10675"/>
                      </a:lnTo>
                      <a:lnTo>
                        <a:pt x="1001" y="10675"/>
                      </a:lnTo>
                      <a:lnTo>
                        <a:pt x="1335" y="10642"/>
                      </a:lnTo>
                      <a:lnTo>
                        <a:pt x="1401" y="10575"/>
                      </a:lnTo>
                      <a:lnTo>
                        <a:pt x="1435" y="10575"/>
                      </a:lnTo>
                      <a:lnTo>
                        <a:pt x="1501" y="10542"/>
                      </a:lnTo>
                      <a:lnTo>
                        <a:pt x="1568" y="10542"/>
                      </a:lnTo>
                      <a:lnTo>
                        <a:pt x="1768" y="10609"/>
                      </a:lnTo>
                      <a:lnTo>
                        <a:pt x="1802" y="10609"/>
                      </a:lnTo>
                      <a:lnTo>
                        <a:pt x="1835" y="10575"/>
                      </a:lnTo>
                      <a:lnTo>
                        <a:pt x="2002" y="10442"/>
                      </a:lnTo>
                      <a:lnTo>
                        <a:pt x="2069" y="10375"/>
                      </a:lnTo>
                      <a:cubicBezTo>
                        <a:pt x="2069" y="10342"/>
                        <a:pt x="2102" y="10342"/>
                        <a:pt x="2135" y="10342"/>
                      </a:cubicBezTo>
                      <a:lnTo>
                        <a:pt x="2335" y="10342"/>
                      </a:lnTo>
                      <a:lnTo>
                        <a:pt x="2469" y="10375"/>
                      </a:lnTo>
                      <a:lnTo>
                        <a:pt x="2702" y="10508"/>
                      </a:lnTo>
                      <a:lnTo>
                        <a:pt x="2802" y="10508"/>
                      </a:lnTo>
                      <a:lnTo>
                        <a:pt x="2802" y="10442"/>
                      </a:lnTo>
                      <a:lnTo>
                        <a:pt x="2702" y="10142"/>
                      </a:lnTo>
                      <a:lnTo>
                        <a:pt x="2702" y="10108"/>
                      </a:lnTo>
                      <a:lnTo>
                        <a:pt x="2702" y="9975"/>
                      </a:lnTo>
                      <a:lnTo>
                        <a:pt x="2702" y="9875"/>
                      </a:lnTo>
                      <a:lnTo>
                        <a:pt x="2669" y="9841"/>
                      </a:lnTo>
                      <a:lnTo>
                        <a:pt x="2536" y="9641"/>
                      </a:lnTo>
                      <a:cubicBezTo>
                        <a:pt x="2536" y="9608"/>
                        <a:pt x="2536" y="9608"/>
                        <a:pt x="2536" y="9574"/>
                      </a:cubicBezTo>
                      <a:lnTo>
                        <a:pt x="2536" y="9508"/>
                      </a:lnTo>
                      <a:cubicBezTo>
                        <a:pt x="2536" y="9474"/>
                        <a:pt x="2569" y="9441"/>
                        <a:pt x="2569" y="9441"/>
                      </a:cubicBezTo>
                      <a:lnTo>
                        <a:pt x="2602" y="9374"/>
                      </a:lnTo>
                      <a:lnTo>
                        <a:pt x="2636" y="9374"/>
                      </a:lnTo>
                      <a:lnTo>
                        <a:pt x="2702" y="9341"/>
                      </a:lnTo>
                      <a:lnTo>
                        <a:pt x="2802" y="9341"/>
                      </a:lnTo>
                      <a:lnTo>
                        <a:pt x="2869" y="9374"/>
                      </a:lnTo>
                      <a:lnTo>
                        <a:pt x="2902" y="9374"/>
                      </a:lnTo>
                      <a:lnTo>
                        <a:pt x="2969" y="9341"/>
                      </a:lnTo>
                      <a:lnTo>
                        <a:pt x="3203" y="9208"/>
                      </a:lnTo>
                      <a:lnTo>
                        <a:pt x="3303" y="9174"/>
                      </a:lnTo>
                      <a:lnTo>
                        <a:pt x="3470" y="9141"/>
                      </a:lnTo>
                      <a:lnTo>
                        <a:pt x="3369" y="8974"/>
                      </a:lnTo>
                      <a:lnTo>
                        <a:pt x="3103" y="8374"/>
                      </a:lnTo>
                      <a:lnTo>
                        <a:pt x="3069" y="8273"/>
                      </a:lnTo>
                      <a:lnTo>
                        <a:pt x="3069" y="8073"/>
                      </a:lnTo>
                      <a:lnTo>
                        <a:pt x="3103" y="7973"/>
                      </a:lnTo>
                      <a:lnTo>
                        <a:pt x="3103" y="7907"/>
                      </a:lnTo>
                      <a:lnTo>
                        <a:pt x="3003" y="7740"/>
                      </a:lnTo>
                      <a:cubicBezTo>
                        <a:pt x="2969" y="7706"/>
                        <a:pt x="2969" y="7673"/>
                        <a:pt x="3003" y="7673"/>
                      </a:cubicBezTo>
                      <a:cubicBezTo>
                        <a:pt x="3003" y="7640"/>
                        <a:pt x="3036" y="7606"/>
                        <a:pt x="3069" y="7606"/>
                      </a:cubicBezTo>
                      <a:lnTo>
                        <a:pt x="3269" y="7573"/>
                      </a:lnTo>
                      <a:lnTo>
                        <a:pt x="3436" y="7573"/>
                      </a:lnTo>
                      <a:lnTo>
                        <a:pt x="3570" y="7606"/>
                      </a:lnTo>
                      <a:lnTo>
                        <a:pt x="3670" y="7606"/>
                      </a:lnTo>
                      <a:lnTo>
                        <a:pt x="3937" y="7540"/>
                      </a:lnTo>
                      <a:lnTo>
                        <a:pt x="4070" y="7473"/>
                      </a:lnTo>
                      <a:lnTo>
                        <a:pt x="4103" y="7406"/>
                      </a:lnTo>
                      <a:lnTo>
                        <a:pt x="4070" y="7373"/>
                      </a:lnTo>
                      <a:cubicBezTo>
                        <a:pt x="4037" y="7373"/>
                        <a:pt x="4037" y="7339"/>
                        <a:pt x="4037" y="7306"/>
                      </a:cubicBezTo>
                      <a:lnTo>
                        <a:pt x="4037" y="7239"/>
                      </a:lnTo>
                      <a:lnTo>
                        <a:pt x="4037" y="7139"/>
                      </a:lnTo>
                      <a:lnTo>
                        <a:pt x="3903" y="6939"/>
                      </a:lnTo>
                      <a:cubicBezTo>
                        <a:pt x="3903" y="6939"/>
                        <a:pt x="3903" y="6906"/>
                        <a:pt x="3903" y="6906"/>
                      </a:cubicBezTo>
                      <a:lnTo>
                        <a:pt x="3903" y="6739"/>
                      </a:lnTo>
                      <a:lnTo>
                        <a:pt x="3903" y="6606"/>
                      </a:lnTo>
                      <a:lnTo>
                        <a:pt x="3870" y="6539"/>
                      </a:lnTo>
                      <a:cubicBezTo>
                        <a:pt x="3870" y="6539"/>
                        <a:pt x="3870" y="6506"/>
                        <a:pt x="3870" y="6506"/>
                      </a:cubicBezTo>
                      <a:lnTo>
                        <a:pt x="3870" y="6405"/>
                      </a:lnTo>
                      <a:cubicBezTo>
                        <a:pt x="3870" y="6372"/>
                        <a:pt x="3870" y="6372"/>
                        <a:pt x="3870" y="6372"/>
                      </a:cubicBezTo>
                      <a:lnTo>
                        <a:pt x="3903" y="6239"/>
                      </a:lnTo>
                      <a:lnTo>
                        <a:pt x="3870" y="6139"/>
                      </a:lnTo>
                      <a:lnTo>
                        <a:pt x="3836" y="6105"/>
                      </a:lnTo>
                      <a:lnTo>
                        <a:pt x="3670" y="5972"/>
                      </a:lnTo>
                      <a:lnTo>
                        <a:pt x="3603" y="5938"/>
                      </a:lnTo>
                      <a:lnTo>
                        <a:pt x="3536" y="5905"/>
                      </a:lnTo>
                      <a:cubicBezTo>
                        <a:pt x="3503" y="5905"/>
                        <a:pt x="3503" y="5872"/>
                        <a:pt x="3503" y="5838"/>
                      </a:cubicBezTo>
                      <a:lnTo>
                        <a:pt x="3503" y="5672"/>
                      </a:lnTo>
                      <a:lnTo>
                        <a:pt x="3503" y="5471"/>
                      </a:lnTo>
                      <a:lnTo>
                        <a:pt x="3536" y="5371"/>
                      </a:lnTo>
                      <a:lnTo>
                        <a:pt x="3570" y="5305"/>
                      </a:lnTo>
                      <a:cubicBezTo>
                        <a:pt x="3570" y="5271"/>
                        <a:pt x="3570" y="5271"/>
                        <a:pt x="3603" y="5271"/>
                      </a:cubicBezTo>
                      <a:lnTo>
                        <a:pt x="4037" y="4838"/>
                      </a:lnTo>
                      <a:lnTo>
                        <a:pt x="4137" y="4838"/>
                      </a:lnTo>
                      <a:cubicBezTo>
                        <a:pt x="4153" y="4821"/>
                        <a:pt x="4170" y="4813"/>
                        <a:pt x="4183" y="4813"/>
                      </a:cubicBezTo>
                      <a:cubicBezTo>
                        <a:pt x="4195" y="4813"/>
                        <a:pt x="4203" y="4821"/>
                        <a:pt x="4203" y="4838"/>
                      </a:cubicBezTo>
                      <a:lnTo>
                        <a:pt x="4270" y="4838"/>
                      </a:lnTo>
                      <a:lnTo>
                        <a:pt x="4303" y="4804"/>
                      </a:lnTo>
                      <a:lnTo>
                        <a:pt x="4303" y="4771"/>
                      </a:lnTo>
                      <a:lnTo>
                        <a:pt x="4470" y="4504"/>
                      </a:lnTo>
                      <a:lnTo>
                        <a:pt x="4303" y="4471"/>
                      </a:lnTo>
                      <a:lnTo>
                        <a:pt x="4270" y="4471"/>
                      </a:lnTo>
                      <a:lnTo>
                        <a:pt x="4237" y="4437"/>
                      </a:lnTo>
                      <a:lnTo>
                        <a:pt x="4203" y="4371"/>
                      </a:lnTo>
                      <a:lnTo>
                        <a:pt x="4203" y="4304"/>
                      </a:lnTo>
                      <a:cubicBezTo>
                        <a:pt x="4203" y="4304"/>
                        <a:pt x="4203" y="4271"/>
                        <a:pt x="4203" y="4271"/>
                      </a:cubicBezTo>
                      <a:lnTo>
                        <a:pt x="4203" y="4070"/>
                      </a:lnTo>
                      <a:lnTo>
                        <a:pt x="4270" y="3704"/>
                      </a:lnTo>
                      <a:lnTo>
                        <a:pt x="4203" y="3537"/>
                      </a:lnTo>
                      <a:lnTo>
                        <a:pt x="4103" y="3403"/>
                      </a:lnTo>
                      <a:lnTo>
                        <a:pt x="4003" y="3303"/>
                      </a:lnTo>
                      <a:lnTo>
                        <a:pt x="3770" y="3003"/>
                      </a:lnTo>
                      <a:cubicBezTo>
                        <a:pt x="3770" y="2970"/>
                        <a:pt x="3736" y="2970"/>
                        <a:pt x="3736" y="2936"/>
                      </a:cubicBezTo>
                      <a:lnTo>
                        <a:pt x="3736" y="2836"/>
                      </a:lnTo>
                      <a:lnTo>
                        <a:pt x="3703" y="2436"/>
                      </a:lnTo>
                      <a:lnTo>
                        <a:pt x="3703" y="2403"/>
                      </a:lnTo>
                      <a:lnTo>
                        <a:pt x="3603" y="2236"/>
                      </a:lnTo>
                      <a:lnTo>
                        <a:pt x="3570" y="2202"/>
                      </a:lnTo>
                      <a:lnTo>
                        <a:pt x="3536" y="2169"/>
                      </a:lnTo>
                      <a:lnTo>
                        <a:pt x="2969" y="1936"/>
                      </a:lnTo>
                      <a:lnTo>
                        <a:pt x="2936" y="1936"/>
                      </a:lnTo>
                      <a:lnTo>
                        <a:pt x="2902" y="1902"/>
                      </a:lnTo>
                      <a:cubicBezTo>
                        <a:pt x="2902" y="1902"/>
                        <a:pt x="2902" y="1902"/>
                        <a:pt x="2902" y="1869"/>
                      </a:cubicBezTo>
                      <a:lnTo>
                        <a:pt x="2869" y="1802"/>
                      </a:lnTo>
                      <a:cubicBezTo>
                        <a:pt x="2869" y="1802"/>
                        <a:pt x="2869" y="1769"/>
                        <a:pt x="2869" y="1769"/>
                      </a:cubicBezTo>
                      <a:lnTo>
                        <a:pt x="2869" y="1669"/>
                      </a:lnTo>
                      <a:lnTo>
                        <a:pt x="2869" y="1635"/>
                      </a:lnTo>
                      <a:lnTo>
                        <a:pt x="2902" y="1569"/>
                      </a:lnTo>
                      <a:lnTo>
                        <a:pt x="2902" y="1502"/>
                      </a:lnTo>
                      <a:cubicBezTo>
                        <a:pt x="2869" y="1502"/>
                        <a:pt x="2869" y="1502"/>
                        <a:pt x="2902" y="1469"/>
                      </a:cubicBezTo>
                      <a:lnTo>
                        <a:pt x="2936" y="1402"/>
                      </a:lnTo>
                      <a:lnTo>
                        <a:pt x="3003" y="1335"/>
                      </a:lnTo>
                      <a:lnTo>
                        <a:pt x="3269" y="1168"/>
                      </a:lnTo>
                      <a:lnTo>
                        <a:pt x="3269" y="1135"/>
                      </a:lnTo>
                      <a:lnTo>
                        <a:pt x="3269" y="1102"/>
                      </a:lnTo>
                      <a:lnTo>
                        <a:pt x="3236" y="1002"/>
                      </a:lnTo>
                      <a:lnTo>
                        <a:pt x="3169" y="735"/>
                      </a:lnTo>
                      <a:cubicBezTo>
                        <a:pt x="3169" y="735"/>
                        <a:pt x="3169" y="735"/>
                        <a:pt x="3169" y="701"/>
                      </a:cubicBezTo>
                      <a:lnTo>
                        <a:pt x="3169" y="601"/>
                      </a:lnTo>
                      <a:lnTo>
                        <a:pt x="3169" y="468"/>
                      </a:lnTo>
                      <a:lnTo>
                        <a:pt x="3169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830" name="Google Shape;301;p15"/>
                <p:cNvSpPr/>
                <p:nvPr/>
              </p:nvSpPr>
              <p:spPr>
                <a:xfrm>
                  <a:off x="4996201" y="2152945"/>
                  <a:ext cx="266448" cy="7859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275" h="2736" extrusionOk="0">
                      <a:moveTo>
                        <a:pt x="4204" y="1"/>
                      </a:moveTo>
                      <a:lnTo>
                        <a:pt x="4004" y="134"/>
                      </a:lnTo>
                      <a:lnTo>
                        <a:pt x="3570" y="301"/>
                      </a:lnTo>
                      <a:lnTo>
                        <a:pt x="3370" y="368"/>
                      </a:lnTo>
                      <a:lnTo>
                        <a:pt x="3337" y="368"/>
                      </a:lnTo>
                      <a:lnTo>
                        <a:pt x="2836" y="201"/>
                      </a:lnTo>
                      <a:lnTo>
                        <a:pt x="2669" y="201"/>
                      </a:lnTo>
                      <a:lnTo>
                        <a:pt x="2169" y="401"/>
                      </a:lnTo>
                      <a:lnTo>
                        <a:pt x="1902" y="501"/>
                      </a:lnTo>
                      <a:lnTo>
                        <a:pt x="1802" y="534"/>
                      </a:lnTo>
                      <a:lnTo>
                        <a:pt x="1769" y="534"/>
                      </a:lnTo>
                      <a:lnTo>
                        <a:pt x="1702" y="568"/>
                      </a:lnTo>
                      <a:lnTo>
                        <a:pt x="1235" y="701"/>
                      </a:lnTo>
                      <a:lnTo>
                        <a:pt x="1135" y="701"/>
                      </a:lnTo>
                      <a:lnTo>
                        <a:pt x="901" y="668"/>
                      </a:lnTo>
                      <a:lnTo>
                        <a:pt x="735" y="668"/>
                      </a:lnTo>
                      <a:lnTo>
                        <a:pt x="635" y="701"/>
                      </a:lnTo>
                      <a:lnTo>
                        <a:pt x="468" y="835"/>
                      </a:lnTo>
                      <a:lnTo>
                        <a:pt x="401" y="868"/>
                      </a:lnTo>
                      <a:lnTo>
                        <a:pt x="301" y="1001"/>
                      </a:lnTo>
                      <a:lnTo>
                        <a:pt x="234" y="1168"/>
                      </a:lnTo>
                      <a:cubicBezTo>
                        <a:pt x="234" y="1202"/>
                        <a:pt x="234" y="1202"/>
                        <a:pt x="201" y="1235"/>
                      </a:cubicBezTo>
                      <a:lnTo>
                        <a:pt x="101" y="1268"/>
                      </a:lnTo>
                      <a:lnTo>
                        <a:pt x="1" y="1335"/>
                      </a:lnTo>
                      <a:lnTo>
                        <a:pt x="168" y="1535"/>
                      </a:lnTo>
                      <a:lnTo>
                        <a:pt x="268" y="1635"/>
                      </a:lnTo>
                      <a:lnTo>
                        <a:pt x="434" y="1669"/>
                      </a:lnTo>
                      <a:lnTo>
                        <a:pt x="501" y="1669"/>
                      </a:lnTo>
                      <a:cubicBezTo>
                        <a:pt x="501" y="1652"/>
                        <a:pt x="510" y="1644"/>
                        <a:pt x="522" y="1644"/>
                      </a:cubicBezTo>
                      <a:cubicBezTo>
                        <a:pt x="535" y="1644"/>
                        <a:pt x="551" y="1652"/>
                        <a:pt x="568" y="1669"/>
                      </a:cubicBezTo>
                      <a:lnTo>
                        <a:pt x="601" y="1669"/>
                      </a:lnTo>
                      <a:cubicBezTo>
                        <a:pt x="601" y="1669"/>
                        <a:pt x="635" y="1669"/>
                        <a:pt x="635" y="1702"/>
                      </a:cubicBezTo>
                      <a:lnTo>
                        <a:pt x="668" y="1735"/>
                      </a:lnTo>
                      <a:cubicBezTo>
                        <a:pt x="668" y="1735"/>
                        <a:pt x="668" y="1769"/>
                        <a:pt x="668" y="1769"/>
                      </a:cubicBezTo>
                      <a:lnTo>
                        <a:pt x="668" y="1835"/>
                      </a:lnTo>
                      <a:lnTo>
                        <a:pt x="668" y="2035"/>
                      </a:lnTo>
                      <a:lnTo>
                        <a:pt x="1002" y="2035"/>
                      </a:lnTo>
                      <a:lnTo>
                        <a:pt x="1035" y="2069"/>
                      </a:lnTo>
                      <a:lnTo>
                        <a:pt x="1102" y="2002"/>
                      </a:lnTo>
                      <a:lnTo>
                        <a:pt x="1202" y="2002"/>
                      </a:lnTo>
                      <a:cubicBezTo>
                        <a:pt x="1202" y="1969"/>
                        <a:pt x="1202" y="1969"/>
                        <a:pt x="1202" y="1969"/>
                      </a:cubicBezTo>
                      <a:lnTo>
                        <a:pt x="1202" y="1902"/>
                      </a:lnTo>
                      <a:lnTo>
                        <a:pt x="1235" y="1835"/>
                      </a:lnTo>
                      <a:cubicBezTo>
                        <a:pt x="1268" y="1802"/>
                        <a:pt x="1302" y="1802"/>
                        <a:pt x="1302" y="1802"/>
                      </a:cubicBezTo>
                      <a:lnTo>
                        <a:pt x="1368" y="1802"/>
                      </a:lnTo>
                      <a:cubicBezTo>
                        <a:pt x="1368" y="1785"/>
                        <a:pt x="1377" y="1777"/>
                        <a:pt x="1385" y="1777"/>
                      </a:cubicBezTo>
                      <a:cubicBezTo>
                        <a:pt x="1393" y="1777"/>
                        <a:pt x="1402" y="1785"/>
                        <a:pt x="1402" y="1802"/>
                      </a:cubicBezTo>
                      <a:lnTo>
                        <a:pt x="1535" y="1802"/>
                      </a:lnTo>
                      <a:cubicBezTo>
                        <a:pt x="1535" y="1769"/>
                        <a:pt x="1569" y="1769"/>
                        <a:pt x="1602" y="1735"/>
                      </a:cubicBezTo>
                      <a:cubicBezTo>
                        <a:pt x="1635" y="1735"/>
                        <a:pt x="1669" y="1735"/>
                        <a:pt x="1669" y="1769"/>
                      </a:cubicBezTo>
                      <a:lnTo>
                        <a:pt x="1735" y="1802"/>
                      </a:lnTo>
                      <a:lnTo>
                        <a:pt x="1769" y="1869"/>
                      </a:lnTo>
                      <a:lnTo>
                        <a:pt x="1869" y="1835"/>
                      </a:lnTo>
                      <a:lnTo>
                        <a:pt x="2002" y="1835"/>
                      </a:lnTo>
                      <a:lnTo>
                        <a:pt x="2102" y="1869"/>
                      </a:lnTo>
                      <a:cubicBezTo>
                        <a:pt x="2136" y="1902"/>
                        <a:pt x="2136" y="1902"/>
                        <a:pt x="2136" y="1902"/>
                      </a:cubicBezTo>
                      <a:lnTo>
                        <a:pt x="2202" y="1969"/>
                      </a:lnTo>
                      <a:lnTo>
                        <a:pt x="2403" y="2236"/>
                      </a:lnTo>
                      <a:lnTo>
                        <a:pt x="3136" y="2169"/>
                      </a:lnTo>
                      <a:lnTo>
                        <a:pt x="3170" y="2136"/>
                      </a:lnTo>
                      <a:lnTo>
                        <a:pt x="3236" y="2069"/>
                      </a:lnTo>
                      <a:cubicBezTo>
                        <a:pt x="3270" y="2035"/>
                        <a:pt x="3270" y="2035"/>
                        <a:pt x="3303" y="2035"/>
                      </a:cubicBezTo>
                      <a:lnTo>
                        <a:pt x="3670" y="2035"/>
                      </a:lnTo>
                      <a:lnTo>
                        <a:pt x="3837" y="2069"/>
                      </a:lnTo>
                      <a:lnTo>
                        <a:pt x="3904" y="2069"/>
                      </a:lnTo>
                      <a:lnTo>
                        <a:pt x="4004" y="2002"/>
                      </a:lnTo>
                      <a:lnTo>
                        <a:pt x="4404" y="2002"/>
                      </a:lnTo>
                      <a:lnTo>
                        <a:pt x="4537" y="1969"/>
                      </a:lnTo>
                      <a:lnTo>
                        <a:pt x="5571" y="1969"/>
                      </a:lnTo>
                      <a:lnTo>
                        <a:pt x="5738" y="2002"/>
                      </a:lnTo>
                      <a:lnTo>
                        <a:pt x="5838" y="2035"/>
                      </a:lnTo>
                      <a:lnTo>
                        <a:pt x="5838" y="1935"/>
                      </a:lnTo>
                      <a:cubicBezTo>
                        <a:pt x="5838" y="1902"/>
                        <a:pt x="5838" y="1869"/>
                        <a:pt x="5872" y="1835"/>
                      </a:cubicBezTo>
                      <a:cubicBezTo>
                        <a:pt x="5905" y="1835"/>
                        <a:pt x="5972" y="1835"/>
                        <a:pt x="6005" y="1869"/>
                      </a:cubicBezTo>
                      <a:lnTo>
                        <a:pt x="6038" y="1902"/>
                      </a:lnTo>
                      <a:lnTo>
                        <a:pt x="6105" y="2002"/>
                      </a:lnTo>
                      <a:lnTo>
                        <a:pt x="6272" y="2002"/>
                      </a:lnTo>
                      <a:lnTo>
                        <a:pt x="6639" y="1969"/>
                      </a:lnTo>
                      <a:lnTo>
                        <a:pt x="7273" y="2002"/>
                      </a:lnTo>
                      <a:lnTo>
                        <a:pt x="7473" y="1969"/>
                      </a:lnTo>
                      <a:lnTo>
                        <a:pt x="7506" y="1935"/>
                      </a:lnTo>
                      <a:lnTo>
                        <a:pt x="7573" y="1902"/>
                      </a:lnTo>
                      <a:cubicBezTo>
                        <a:pt x="7573" y="1902"/>
                        <a:pt x="7606" y="1869"/>
                        <a:pt x="7640" y="1869"/>
                      </a:cubicBezTo>
                      <a:lnTo>
                        <a:pt x="7673" y="1869"/>
                      </a:lnTo>
                      <a:cubicBezTo>
                        <a:pt x="7706" y="1869"/>
                        <a:pt x="7740" y="1902"/>
                        <a:pt x="7740" y="1935"/>
                      </a:cubicBezTo>
                      <a:lnTo>
                        <a:pt x="7806" y="2002"/>
                      </a:lnTo>
                      <a:lnTo>
                        <a:pt x="7973" y="2202"/>
                      </a:lnTo>
                      <a:lnTo>
                        <a:pt x="8107" y="2369"/>
                      </a:lnTo>
                      <a:cubicBezTo>
                        <a:pt x="8140" y="2369"/>
                        <a:pt x="8173" y="2369"/>
                        <a:pt x="8207" y="2402"/>
                      </a:cubicBezTo>
                      <a:lnTo>
                        <a:pt x="8207" y="2436"/>
                      </a:lnTo>
                      <a:lnTo>
                        <a:pt x="8273" y="2569"/>
                      </a:lnTo>
                      <a:lnTo>
                        <a:pt x="8373" y="2669"/>
                      </a:lnTo>
                      <a:lnTo>
                        <a:pt x="8440" y="2669"/>
                      </a:lnTo>
                      <a:lnTo>
                        <a:pt x="8540" y="2703"/>
                      </a:lnTo>
                      <a:lnTo>
                        <a:pt x="8941" y="2736"/>
                      </a:lnTo>
                      <a:lnTo>
                        <a:pt x="9007" y="2736"/>
                      </a:lnTo>
                      <a:lnTo>
                        <a:pt x="9141" y="2703"/>
                      </a:lnTo>
                      <a:lnTo>
                        <a:pt x="9174" y="2636"/>
                      </a:lnTo>
                      <a:lnTo>
                        <a:pt x="9274" y="2436"/>
                      </a:lnTo>
                      <a:lnTo>
                        <a:pt x="9274" y="2302"/>
                      </a:lnTo>
                      <a:lnTo>
                        <a:pt x="9274" y="2169"/>
                      </a:lnTo>
                      <a:lnTo>
                        <a:pt x="9274" y="2069"/>
                      </a:lnTo>
                      <a:lnTo>
                        <a:pt x="9207" y="1802"/>
                      </a:lnTo>
                      <a:lnTo>
                        <a:pt x="9141" y="1702"/>
                      </a:lnTo>
                      <a:lnTo>
                        <a:pt x="9074" y="1635"/>
                      </a:lnTo>
                      <a:lnTo>
                        <a:pt x="8607" y="1435"/>
                      </a:lnTo>
                      <a:cubicBezTo>
                        <a:pt x="8607" y="1435"/>
                        <a:pt x="8607" y="1402"/>
                        <a:pt x="8574" y="1402"/>
                      </a:cubicBezTo>
                      <a:lnTo>
                        <a:pt x="8507" y="1268"/>
                      </a:lnTo>
                      <a:lnTo>
                        <a:pt x="8407" y="1202"/>
                      </a:lnTo>
                      <a:lnTo>
                        <a:pt x="8340" y="1168"/>
                      </a:lnTo>
                      <a:lnTo>
                        <a:pt x="8307" y="1168"/>
                      </a:lnTo>
                      <a:lnTo>
                        <a:pt x="8273" y="1135"/>
                      </a:lnTo>
                      <a:cubicBezTo>
                        <a:pt x="8273" y="1135"/>
                        <a:pt x="8273" y="1135"/>
                        <a:pt x="8240" y="1101"/>
                      </a:cubicBezTo>
                      <a:lnTo>
                        <a:pt x="8173" y="901"/>
                      </a:lnTo>
                      <a:lnTo>
                        <a:pt x="8140" y="735"/>
                      </a:lnTo>
                      <a:lnTo>
                        <a:pt x="8107" y="701"/>
                      </a:lnTo>
                      <a:lnTo>
                        <a:pt x="7773" y="534"/>
                      </a:lnTo>
                      <a:cubicBezTo>
                        <a:pt x="7773" y="534"/>
                        <a:pt x="7740" y="534"/>
                        <a:pt x="7740" y="501"/>
                      </a:cubicBezTo>
                      <a:lnTo>
                        <a:pt x="7640" y="334"/>
                      </a:lnTo>
                      <a:lnTo>
                        <a:pt x="7606" y="334"/>
                      </a:lnTo>
                      <a:lnTo>
                        <a:pt x="7239" y="234"/>
                      </a:lnTo>
                      <a:lnTo>
                        <a:pt x="7239" y="268"/>
                      </a:lnTo>
                      <a:cubicBezTo>
                        <a:pt x="7273" y="268"/>
                        <a:pt x="7273" y="301"/>
                        <a:pt x="7239" y="301"/>
                      </a:cubicBezTo>
                      <a:lnTo>
                        <a:pt x="7239" y="334"/>
                      </a:lnTo>
                      <a:cubicBezTo>
                        <a:pt x="7239" y="368"/>
                        <a:pt x="7206" y="368"/>
                        <a:pt x="7206" y="368"/>
                      </a:cubicBezTo>
                      <a:lnTo>
                        <a:pt x="7139" y="434"/>
                      </a:lnTo>
                      <a:lnTo>
                        <a:pt x="7073" y="568"/>
                      </a:lnTo>
                      <a:cubicBezTo>
                        <a:pt x="7073" y="601"/>
                        <a:pt x="7073" y="634"/>
                        <a:pt x="7039" y="634"/>
                      </a:cubicBezTo>
                      <a:lnTo>
                        <a:pt x="7006" y="668"/>
                      </a:lnTo>
                      <a:lnTo>
                        <a:pt x="6939" y="668"/>
                      </a:lnTo>
                      <a:lnTo>
                        <a:pt x="6772" y="768"/>
                      </a:lnTo>
                      <a:lnTo>
                        <a:pt x="6639" y="768"/>
                      </a:lnTo>
                      <a:cubicBezTo>
                        <a:pt x="6606" y="768"/>
                        <a:pt x="6606" y="735"/>
                        <a:pt x="6572" y="735"/>
                      </a:cubicBezTo>
                      <a:lnTo>
                        <a:pt x="6505" y="634"/>
                      </a:lnTo>
                      <a:lnTo>
                        <a:pt x="6405" y="634"/>
                      </a:lnTo>
                      <a:cubicBezTo>
                        <a:pt x="6439" y="601"/>
                        <a:pt x="6439" y="568"/>
                        <a:pt x="6472" y="568"/>
                      </a:cubicBezTo>
                      <a:cubicBezTo>
                        <a:pt x="6439" y="568"/>
                        <a:pt x="6405" y="568"/>
                        <a:pt x="6372" y="534"/>
                      </a:cubicBezTo>
                      <a:lnTo>
                        <a:pt x="6339" y="468"/>
                      </a:lnTo>
                      <a:lnTo>
                        <a:pt x="6205" y="434"/>
                      </a:lnTo>
                      <a:lnTo>
                        <a:pt x="6072" y="368"/>
                      </a:lnTo>
                      <a:lnTo>
                        <a:pt x="6038" y="334"/>
                      </a:lnTo>
                      <a:cubicBezTo>
                        <a:pt x="6038" y="301"/>
                        <a:pt x="6038" y="301"/>
                        <a:pt x="6038" y="301"/>
                      </a:cubicBezTo>
                      <a:lnTo>
                        <a:pt x="6005" y="234"/>
                      </a:lnTo>
                      <a:lnTo>
                        <a:pt x="5972" y="234"/>
                      </a:lnTo>
                      <a:lnTo>
                        <a:pt x="5905" y="201"/>
                      </a:lnTo>
                      <a:lnTo>
                        <a:pt x="5672" y="201"/>
                      </a:lnTo>
                      <a:lnTo>
                        <a:pt x="5471" y="167"/>
                      </a:lnTo>
                      <a:lnTo>
                        <a:pt x="5305" y="101"/>
                      </a:lnTo>
                      <a:lnTo>
                        <a:pt x="5171" y="1"/>
                      </a:lnTo>
                      <a:lnTo>
                        <a:pt x="4904" y="67"/>
                      </a:lnTo>
                      <a:lnTo>
                        <a:pt x="4871" y="67"/>
                      </a:lnTo>
                      <a:lnTo>
                        <a:pt x="4671" y="1"/>
                      </a:lnTo>
                      <a:cubicBezTo>
                        <a:pt x="4637" y="34"/>
                        <a:pt x="4637" y="34"/>
                        <a:pt x="4604" y="34"/>
                      </a:cubicBezTo>
                      <a:cubicBezTo>
                        <a:pt x="4593" y="45"/>
                        <a:pt x="4582" y="49"/>
                        <a:pt x="4571" y="49"/>
                      </a:cubicBezTo>
                      <a:cubicBezTo>
                        <a:pt x="4549" y="49"/>
                        <a:pt x="4526" y="34"/>
                        <a:pt x="4504" y="34"/>
                      </a:cubicBezTo>
                      <a:lnTo>
                        <a:pt x="4471" y="34"/>
                      </a:lnTo>
                      <a:lnTo>
                        <a:pt x="4371" y="67"/>
                      </a:lnTo>
                      <a:lnTo>
                        <a:pt x="4304" y="67"/>
                      </a:lnTo>
                      <a:lnTo>
                        <a:pt x="4204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831" name="Google Shape;302;p15"/>
                <p:cNvSpPr/>
                <p:nvPr/>
              </p:nvSpPr>
              <p:spPr>
                <a:xfrm>
                  <a:off x="5225254" y="2069575"/>
                  <a:ext cx="243408" cy="16486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473" h="5739" extrusionOk="0">
                      <a:moveTo>
                        <a:pt x="7639" y="1"/>
                      </a:moveTo>
                      <a:lnTo>
                        <a:pt x="7572" y="34"/>
                      </a:lnTo>
                      <a:lnTo>
                        <a:pt x="7572" y="167"/>
                      </a:lnTo>
                      <a:cubicBezTo>
                        <a:pt x="7572" y="201"/>
                        <a:pt x="7572" y="201"/>
                        <a:pt x="7539" y="234"/>
                      </a:cubicBezTo>
                      <a:cubicBezTo>
                        <a:pt x="7506" y="267"/>
                        <a:pt x="7439" y="267"/>
                        <a:pt x="7405" y="267"/>
                      </a:cubicBezTo>
                      <a:lnTo>
                        <a:pt x="7005" y="568"/>
                      </a:lnTo>
                      <a:lnTo>
                        <a:pt x="7005" y="601"/>
                      </a:lnTo>
                      <a:lnTo>
                        <a:pt x="7005" y="668"/>
                      </a:lnTo>
                      <a:lnTo>
                        <a:pt x="7039" y="701"/>
                      </a:lnTo>
                      <a:lnTo>
                        <a:pt x="7072" y="768"/>
                      </a:lnTo>
                      <a:cubicBezTo>
                        <a:pt x="7072" y="768"/>
                        <a:pt x="7072" y="801"/>
                        <a:pt x="7072" y="801"/>
                      </a:cubicBezTo>
                      <a:lnTo>
                        <a:pt x="7105" y="868"/>
                      </a:lnTo>
                      <a:cubicBezTo>
                        <a:pt x="7105" y="901"/>
                        <a:pt x="7105" y="935"/>
                        <a:pt x="7105" y="935"/>
                      </a:cubicBezTo>
                      <a:lnTo>
                        <a:pt x="7039" y="1035"/>
                      </a:lnTo>
                      <a:cubicBezTo>
                        <a:pt x="7039" y="1068"/>
                        <a:pt x="7005" y="1068"/>
                        <a:pt x="7005" y="1068"/>
                      </a:cubicBezTo>
                      <a:lnTo>
                        <a:pt x="6905" y="1135"/>
                      </a:lnTo>
                      <a:lnTo>
                        <a:pt x="6705" y="1135"/>
                      </a:lnTo>
                      <a:lnTo>
                        <a:pt x="6538" y="1302"/>
                      </a:lnTo>
                      <a:cubicBezTo>
                        <a:pt x="6538" y="1302"/>
                        <a:pt x="6505" y="1335"/>
                        <a:pt x="6505" y="1335"/>
                      </a:cubicBezTo>
                      <a:lnTo>
                        <a:pt x="6338" y="1335"/>
                      </a:lnTo>
                      <a:lnTo>
                        <a:pt x="6105" y="1268"/>
                      </a:lnTo>
                      <a:lnTo>
                        <a:pt x="6038" y="1302"/>
                      </a:lnTo>
                      <a:lnTo>
                        <a:pt x="5838" y="1468"/>
                      </a:lnTo>
                      <a:lnTo>
                        <a:pt x="5838" y="1502"/>
                      </a:lnTo>
                      <a:lnTo>
                        <a:pt x="5838" y="1602"/>
                      </a:lnTo>
                      <a:lnTo>
                        <a:pt x="5838" y="1668"/>
                      </a:lnTo>
                      <a:lnTo>
                        <a:pt x="6038" y="1668"/>
                      </a:lnTo>
                      <a:lnTo>
                        <a:pt x="6105" y="1702"/>
                      </a:lnTo>
                      <a:lnTo>
                        <a:pt x="6171" y="1769"/>
                      </a:lnTo>
                      <a:cubicBezTo>
                        <a:pt x="6171" y="1802"/>
                        <a:pt x="6171" y="1802"/>
                        <a:pt x="6171" y="1835"/>
                      </a:cubicBezTo>
                      <a:lnTo>
                        <a:pt x="6138" y="2002"/>
                      </a:lnTo>
                      <a:cubicBezTo>
                        <a:pt x="6138" y="2035"/>
                        <a:pt x="6138" y="2035"/>
                        <a:pt x="6138" y="2035"/>
                      </a:cubicBezTo>
                      <a:lnTo>
                        <a:pt x="6071" y="2135"/>
                      </a:lnTo>
                      <a:lnTo>
                        <a:pt x="6038" y="2135"/>
                      </a:lnTo>
                      <a:lnTo>
                        <a:pt x="5971" y="2202"/>
                      </a:lnTo>
                      <a:lnTo>
                        <a:pt x="5838" y="2202"/>
                      </a:lnTo>
                      <a:cubicBezTo>
                        <a:pt x="5804" y="2169"/>
                        <a:pt x="5804" y="2169"/>
                        <a:pt x="5804" y="2135"/>
                      </a:cubicBezTo>
                      <a:lnTo>
                        <a:pt x="5804" y="2102"/>
                      </a:lnTo>
                      <a:lnTo>
                        <a:pt x="5771" y="2102"/>
                      </a:lnTo>
                      <a:lnTo>
                        <a:pt x="5738" y="2135"/>
                      </a:lnTo>
                      <a:lnTo>
                        <a:pt x="5337" y="2135"/>
                      </a:lnTo>
                      <a:lnTo>
                        <a:pt x="5204" y="2169"/>
                      </a:lnTo>
                      <a:lnTo>
                        <a:pt x="5137" y="2202"/>
                      </a:lnTo>
                      <a:lnTo>
                        <a:pt x="5070" y="2302"/>
                      </a:lnTo>
                      <a:lnTo>
                        <a:pt x="5004" y="2569"/>
                      </a:lnTo>
                      <a:lnTo>
                        <a:pt x="4937" y="2736"/>
                      </a:lnTo>
                      <a:cubicBezTo>
                        <a:pt x="4937" y="2736"/>
                        <a:pt x="4904" y="2769"/>
                        <a:pt x="4904" y="2769"/>
                      </a:cubicBezTo>
                      <a:lnTo>
                        <a:pt x="4804" y="2836"/>
                      </a:lnTo>
                      <a:cubicBezTo>
                        <a:pt x="4804" y="2836"/>
                        <a:pt x="4770" y="2869"/>
                        <a:pt x="4770" y="2869"/>
                      </a:cubicBezTo>
                      <a:lnTo>
                        <a:pt x="4503" y="2936"/>
                      </a:lnTo>
                      <a:lnTo>
                        <a:pt x="4403" y="2969"/>
                      </a:lnTo>
                      <a:lnTo>
                        <a:pt x="4237" y="3136"/>
                      </a:lnTo>
                      <a:cubicBezTo>
                        <a:pt x="4237" y="3136"/>
                        <a:pt x="4203" y="3170"/>
                        <a:pt x="4203" y="3170"/>
                      </a:cubicBezTo>
                      <a:lnTo>
                        <a:pt x="4070" y="3170"/>
                      </a:lnTo>
                      <a:lnTo>
                        <a:pt x="3669" y="3336"/>
                      </a:lnTo>
                      <a:lnTo>
                        <a:pt x="3603" y="3403"/>
                      </a:lnTo>
                      <a:lnTo>
                        <a:pt x="3436" y="3403"/>
                      </a:lnTo>
                      <a:cubicBezTo>
                        <a:pt x="3436" y="3436"/>
                        <a:pt x="3436" y="3436"/>
                        <a:pt x="3436" y="3470"/>
                      </a:cubicBezTo>
                      <a:lnTo>
                        <a:pt x="3436" y="3503"/>
                      </a:lnTo>
                      <a:cubicBezTo>
                        <a:pt x="3436" y="3503"/>
                        <a:pt x="3436" y="3536"/>
                        <a:pt x="3403" y="3536"/>
                      </a:cubicBezTo>
                      <a:lnTo>
                        <a:pt x="2902" y="3536"/>
                      </a:lnTo>
                      <a:lnTo>
                        <a:pt x="2302" y="3470"/>
                      </a:lnTo>
                      <a:lnTo>
                        <a:pt x="2268" y="3470"/>
                      </a:lnTo>
                      <a:lnTo>
                        <a:pt x="2035" y="3336"/>
                      </a:lnTo>
                      <a:lnTo>
                        <a:pt x="1935" y="3336"/>
                      </a:lnTo>
                      <a:lnTo>
                        <a:pt x="1835" y="3403"/>
                      </a:lnTo>
                      <a:cubicBezTo>
                        <a:pt x="1818" y="3420"/>
                        <a:pt x="1801" y="3428"/>
                        <a:pt x="1789" y="3428"/>
                      </a:cubicBezTo>
                      <a:cubicBezTo>
                        <a:pt x="1776" y="3428"/>
                        <a:pt x="1768" y="3420"/>
                        <a:pt x="1768" y="3403"/>
                      </a:cubicBezTo>
                      <a:lnTo>
                        <a:pt x="1668" y="3403"/>
                      </a:lnTo>
                      <a:lnTo>
                        <a:pt x="1568" y="3336"/>
                      </a:lnTo>
                      <a:lnTo>
                        <a:pt x="1268" y="3270"/>
                      </a:lnTo>
                      <a:lnTo>
                        <a:pt x="1234" y="3270"/>
                      </a:lnTo>
                      <a:lnTo>
                        <a:pt x="1168" y="3236"/>
                      </a:lnTo>
                      <a:lnTo>
                        <a:pt x="1101" y="3236"/>
                      </a:lnTo>
                      <a:cubicBezTo>
                        <a:pt x="1068" y="3236"/>
                        <a:pt x="1034" y="3203"/>
                        <a:pt x="1034" y="3170"/>
                      </a:cubicBezTo>
                      <a:lnTo>
                        <a:pt x="968" y="3203"/>
                      </a:lnTo>
                      <a:lnTo>
                        <a:pt x="701" y="3203"/>
                      </a:lnTo>
                      <a:lnTo>
                        <a:pt x="567" y="3170"/>
                      </a:lnTo>
                      <a:cubicBezTo>
                        <a:pt x="567" y="3170"/>
                        <a:pt x="534" y="3136"/>
                        <a:pt x="534" y="3103"/>
                      </a:cubicBezTo>
                      <a:lnTo>
                        <a:pt x="501" y="3036"/>
                      </a:lnTo>
                      <a:lnTo>
                        <a:pt x="434" y="3069"/>
                      </a:lnTo>
                      <a:lnTo>
                        <a:pt x="367" y="3069"/>
                      </a:lnTo>
                      <a:cubicBezTo>
                        <a:pt x="367" y="3069"/>
                        <a:pt x="334" y="3103"/>
                        <a:pt x="300" y="3136"/>
                      </a:cubicBezTo>
                      <a:lnTo>
                        <a:pt x="267" y="3170"/>
                      </a:lnTo>
                      <a:lnTo>
                        <a:pt x="167" y="3170"/>
                      </a:lnTo>
                      <a:lnTo>
                        <a:pt x="34" y="3236"/>
                      </a:lnTo>
                      <a:lnTo>
                        <a:pt x="0" y="3236"/>
                      </a:lnTo>
                      <a:lnTo>
                        <a:pt x="34" y="3303"/>
                      </a:lnTo>
                      <a:lnTo>
                        <a:pt x="400" y="3503"/>
                      </a:lnTo>
                      <a:cubicBezTo>
                        <a:pt x="434" y="3503"/>
                        <a:pt x="434" y="3503"/>
                        <a:pt x="434" y="3536"/>
                      </a:cubicBezTo>
                      <a:lnTo>
                        <a:pt x="467" y="3570"/>
                      </a:lnTo>
                      <a:cubicBezTo>
                        <a:pt x="467" y="3570"/>
                        <a:pt x="467" y="3603"/>
                        <a:pt x="467" y="3603"/>
                      </a:cubicBezTo>
                      <a:lnTo>
                        <a:pt x="467" y="3637"/>
                      </a:lnTo>
                      <a:lnTo>
                        <a:pt x="467" y="3737"/>
                      </a:lnTo>
                      <a:lnTo>
                        <a:pt x="534" y="3937"/>
                      </a:lnTo>
                      <a:lnTo>
                        <a:pt x="601" y="3970"/>
                      </a:lnTo>
                      <a:lnTo>
                        <a:pt x="734" y="4037"/>
                      </a:lnTo>
                      <a:cubicBezTo>
                        <a:pt x="734" y="4037"/>
                        <a:pt x="767" y="4037"/>
                        <a:pt x="767" y="4070"/>
                      </a:cubicBezTo>
                      <a:lnTo>
                        <a:pt x="834" y="4170"/>
                      </a:lnTo>
                      <a:lnTo>
                        <a:pt x="1301" y="4370"/>
                      </a:lnTo>
                      <a:lnTo>
                        <a:pt x="1334" y="4404"/>
                      </a:lnTo>
                      <a:lnTo>
                        <a:pt x="1401" y="4537"/>
                      </a:lnTo>
                      <a:lnTo>
                        <a:pt x="1501" y="4637"/>
                      </a:lnTo>
                      <a:lnTo>
                        <a:pt x="1501" y="4671"/>
                      </a:lnTo>
                      <a:lnTo>
                        <a:pt x="1568" y="4937"/>
                      </a:lnTo>
                      <a:lnTo>
                        <a:pt x="1568" y="5071"/>
                      </a:lnTo>
                      <a:lnTo>
                        <a:pt x="1568" y="5238"/>
                      </a:lnTo>
                      <a:lnTo>
                        <a:pt x="1568" y="5371"/>
                      </a:lnTo>
                      <a:lnTo>
                        <a:pt x="1468" y="5605"/>
                      </a:lnTo>
                      <a:lnTo>
                        <a:pt x="1801" y="5638"/>
                      </a:lnTo>
                      <a:lnTo>
                        <a:pt x="1902" y="5638"/>
                      </a:lnTo>
                      <a:lnTo>
                        <a:pt x="2002" y="5738"/>
                      </a:lnTo>
                      <a:lnTo>
                        <a:pt x="2035" y="5705"/>
                      </a:lnTo>
                      <a:cubicBezTo>
                        <a:pt x="2068" y="5671"/>
                        <a:pt x="2068" y="5671"/>
                        <a:pt x="2102" y="5671"/>
                      </a:cubicBezTo>
                      <a:lnTo>
                        <a:pt x="2235" y="5671"/>
                      </a:lnTo>
                      <a:lnTo>
                        <a:pt x="2369" y="5605"/>
                      </a:lnTo>
                      <a:lnTo>
                        <a:pt x="2569" y="5605"/>
                      </a:lnTo>
                      <a:lnTo>
                        <a:pt x="2635" y="5638"/>
                      </a:lnTo>
                      <a:lnTo>
                        <a:pt x="2769" y="5571"/>
                      </a:lnTo>
                      <a:lnTo>
                        <a:pt x="2969" y="5571"/>
                      </a:lnTo>
                      <a:lnTo>
                        <a:pt x="3136" y="5538"/>
                      </a:lnTo>
                      <a:lnTo>
                        <a:pt x="3236" y="5505"/>
                      </a:lnTo>
                      <a:lnTo>
                        <a:pt x="3536" y="5505"/>
                      </a:lnTo>
                      <a:lnTo>
                        <a:pt x="3636" y="5438"/>
                      </a:lnTo>
                      <a:lnTo>
                        <a:pt x="3736" y="5438"/>
                      </a:lnTo>
                      <a:lnTo>
                        <a:pt x="3803" y="5471"/>
                      </a:lnTo>
                      <a:lnTo>
                        <a:pt x="3870" y="5404"/>
                      </a:lnTo>
                      <a:lnTo>
                        <a:pt x="3936" y="5338"/>
                      </a:lnTo>
                      <a:lnTo>
                        <a:pt x="4036" y="5338"/>
                      </a:lnTo>
                      <a:lnTo>
                        <a:pt x="4170" y="5404"/>
                      </a:lnTo>
                      <a:lnTo>
                        <a:pt x="4337" y="5404"/>
                      </a:lnTo>
                      <a:lnTo>
                        <a:pt x="4837" y="5304"/>
                      </a:lnTo>
                      <a:lnTo>
                        <a:pt x="4937" y="5204"/>
                      </a:lnTo>
                      <a:lnTo>
                        <a:pt x="4970" y="5204"/>
                      </a:lnTo>
                      <a:lnTo>
                        <a:pt x="5137" y="5171"/>
                      </a:lnTo>
                      <a:lnTo>
                        <a:pt x="5204" y="5104"/>
                      </a:lnTo>
                      <a:lnTo>
                        <a:pt x="5304" y="5071"/>
                      </a:lnTo>
                      <a:lnTo>
                        <a:pt x="5404" y="5071"/>
                      </a:lnTo>
                      <a:lnTo>
                        <a:pt x="5504" y="4937"/>
                      </a:lnTo>
                      <a:cubicBezTo>
                        <a:pt x="5504" y="4904"/>
                        <a:pt x="5504" y="4871"/>
                        <a:pt x="5504" y="4871"/>
                      </a:cubicBezTo>
                      <a:lnTo>
                        <a:pt x="5504" y="4804"/>
                      </a:lnTo>
                      <a:lnTo>
                        <a:pt x="5504" y="4771"/>
                      </a:lnTo>
                      <a:lnTo>
                        <a:pt x="5704" y="4504"/>
                      </a:lnTo>
                      <a:lnTo>
                        <a:pt x="5771" y="4504"/>
                      </a:lnTo>
                      <a:lnTo>
                        <a:pt x="5771" y="4470"/>
                      </a:lnTo>
                      <a:cubicBezTo>
                        <a:pt x="5738" y="4437"/>
                        <a:pt x="5738" y="4404"/>
                        <a:pt x="5771" y="4370"/>
                      </a:cubicBezTo>
                      <a:lnTo>
                        <a:pt x="5771" y="4337"/>
                      </a:lnTo>
                      <a:lnTo>
                        <a:pt x="5771" y="4304"/>
                      </a:lnTo>
                      <a:lnTo>
                        <a:pt x="5771" y="4237"/>
                      </a:lnTo>
                      <a:cubicBezTo>
                        <a:pt x="5804" y="4237"/>
                        <a:pt x="5804" y="4204"/>
                        <a:pt x="5804" y="4204"/>
                      </a:cubicBezTo>
                      <a:lnTo>
                        <a:pt x="6004" y="4037"/>
                      </a:lnTo>
                      <a:lnTo>
                        <a:pt x="6004" y="4003"/>
                      </a:lnTo>
                      <a:cubicBezTo>
                        <a:pt x="6004" y="3970"/>
                        <a:pt x="6004" y="3970"/>
                        <a:pt x="6004" y="3970"/>
                      </a:cubicBezTo>
                      <a:lnTo>
                        <a:pt x="6004" y="3903"/>
                      </a:lnTo>
                      <a:lnTo>
                        <a:pt x="6004" y="3870"/>
                      </a:lnTo>
                      <a:lnTo>
                        <a:pt x="6071" y="3803"/>
                      </a:lnTo>
                      <a:lnTo>
                        <a:pt x="6105" y="3703"/>
                      </a:lnTo>
                      <a:cubicBezTo>
                        <a:pt x="6105" y="3703"/>
                        <a:pt x="6105" y="3670"/>
                        <a:pt x="6105" y="3670"/>
                      </a:cubicBezTo>
                      <a:lnTo>
                        <a:pt x="6171" y="3637"/>
                      </a:lnTo>
                      <a:lnTo>
                        <a:pt x="6538" y="3303"/>
                      </a:lnTo>
                      <a:lnTo>
                        <a:pt x="6572" y="3303"/>
                      </a:lnTo>
                      <a:lnTo>
                        <a:pt x="6672" y="3270"/>
                      </a:lnTo>
                      <a:lnTo>
                        <a:pt x="6738" y="3170"/>
                      </a:lnTo>
                      <a:cubicBezTo>
                        <a:pt x="6738" y="3170"/>
                        <a:pt x="6738" y="3136"/>
                        <a:pt x="6738" y="3136"/>
                      </a:cubicBezTo>
                      <a:lnTo>
                        <a:pt x="6772" y="3103"/>
                      </a:lnTo>
                      <a:cubicBezTo>
                        <a:pt x="6805" y="3103"/>
                        <a:pt x="6805" y="3069"/>
                        <a:pt x="6838" y="3069"/>
                      </a:cubicBezTo>
                      <a:lnTo>
                        <a:pt x="6972" y="3069"/>
                      </a:lnTo>
                      <a:lnTo>
                        <a:pt x="7072" y="3003"/>
                      </a:lnTo>
                      <a:cubicBezTo>
                        <a:pt x="7072" y="3003"/>
                        <a:pt x="7072" y="2969"/>
                        <a:pt x="7072" y="2969"/>
                      </a:cubicBezTo>
                      <a:lnTo>
                        <a:pt x="7139" y="2836"/>
                      </a:lnTo>
                      <a:lnTo>
                        <a:pt x="7172" y="2803"/>
                      </a:lnTo>
                      <a:lnTo>
                        <a:pt x="7272" y="2669"/>
                      </a:lnTo>
                      <a:lnTo>
                        <a:pt x="7405" y="2536"/>
                      </a:lnTo>
                      <a:lnTo>
                        <a:pt x="7606" y="2202"/>
                      </a:lnTo>
                      <a:lnTo>
                        <a:pt x="7872" y="1502"/>
                      </a:lnTo>
                      <a:lnTo>
                        <a:pt x="7939" y="1335"/>
                      </a:lnTo>
                      <a:lnTo>
                        <a:pt x="8073" y="1168"/>
                      </a:lnTo>
                      <a:lnTo>
                        <a:pt x="8073" y="1135"/>
                      </a:lnTo>
                      <a:lnTo>
                        <a:pt x="8206" y="1068"/>
                      </a:lnTo>
                      <a:lnTo>
                        <a:pt x="8406" y="1001"/>
                      </a:lnTo>
                      <a:lnTo>
                        <a:pt x="8473" y="935"/>
                      </a:lnTo>
                      <a:lnTo>
                        <a:pt x="8473" y="868"/>
                      </a:lnTo>
                      <a:lnTo>
                        <a:pt x="8406" y="801"/>
                      </a:lnTo>
                      <a:lnTo>
                        <a:pt x="8306" y="734"/>
                      </a:lnTo>
                      <a:lnTo>
                        <a:pt x="8173" y="634"/>
                      </a:lnTo>
                      <a:cubicBezTo>
                        <a:pt x="8173" y="601"/>
                        <a:pt x="8139" y="601"/>
                        <a:pt x="8139" y="568"/>
                      </a:cubicBezTo>
                      <a:lnTo>
                        <a:pt x="8139" y="368"/>
                      </a:lnTo>
                      <a:cubicBezTo>
                        <a:pt x="8139" y="368"/>
                        <a:pt x="8139" y="334"/>
                        <a:pt x="8139" y="334"/>
                      </a:cubicBezTo>
                      <a:lnTo>
                        <a:pt x="8173" y="267"/>
                      </a:lnTo>
                      <a:lnTo>
                        <a:pt x="7706" y="267"/>
                      </a:lnTo>
                      <a:cubicBezTo>
                        <a:pt x="7706" y="234"/>
                        <a:pt x="7672" y="234"/>
                        <a:pt x="7672" y="201"/>
                      </a:cubicBezTo>
                      <a:lnTo>
                        <a:pt x="7639" y="167"/>
                      </a:lnTo>
                      <a:cubicBezTo>
                        <a:pt x="7639" y="134"/>
                        <a:pt x="7639" y="134"/>
                        <a:pt x="7639" y="101"/>
                      </a:cubicBezTo>
                      <a:lnTo>
                        <a:pt x="7639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</p:grpSp>
        </p:grpSp>
        <p:grpSp>
          <p:nvGrpSpPr>
            <p:cNvPr id="36" name="Google Shape;303;p15"/>
            <p:cNvGrpSpPr/>
            <p:nvPr/>
          </p:nvGrpSpPr>
          <p:grpSpPr>
            <a:xfrm>
              <a:off x="6093265" y="1999501"/>
              <a:ext cx="1931412" cy="1366475"/>
              <a:chOff x="6093265" y="1999501"/>
              <a:chExt cx="1931412" cy="1366475"/>
            </a:xfrm>
            <a:grpFill/>
          </p:grpSpPr>
          <p:sp>
            <p:nvSpPr>
              <p:cNvPr id="1048832" name="Google Shape;304;p15"/>
              <p:cNvSpPr/>
              <p:nvPr/>
            </p:nvSpPr>
            <p:spPr>
              <a:xfrm>
                <a:off x="7047223" y="3003696"/>
                <a:ext cx="36" cy="36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0" y="0"/>
                    </a:move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33" name="Google Shape;305;p15"/>
              <p:cNvSpPr/>
              <p:nvPr/>
            </p:nvSpPr>
            <p:spPr>
              <a:xfrm>
                <a:off x="6943862" y="2330175"/>
                <a:ext cx="36" cy="1239"/>
              </a:xfrm>
              <a:custGeom>
                <a:avLst/>
                <a:gdLst/>
                <a:ahLst/>
                <a:cxnLst/>
                <a:rect l="l" t="t" r="r" b="b"/>
                <a:pathLst>
                  <a:path w="1" h="34" extrusionOk="0">
                    <a:moveTo>
                      <a:pt x="1" y="0"/>
                    </a:moveTo>
                    <a:lnTo>
                      <a:pt x="1" y="0"/>
                    </a:lnTo>
                    <a:cubicBezTo>
                      <a:pt x="1" y="0"/>
                      <a:pt x="1" y="34"/>
                      <a:pt x="1" y="34"/>
                    </a:cubicBezTo>
                    <a:lnTo>
                      <a:pt x="1" y="34"/>
                    </a:lnTo>
                    <a:lnTo>
                      <a:pt x="1" y="34"/>
                    </a:lnTo>
                    <a:lnTo>
                      <a:pt x="1" y="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34" name="Google Shape;306;p15"/>
              <p:cNvSpPr/>
              <p:nvPr/>
            </p:nvSpPr>
            <p:spPr>
              <a:xfrm>
                <a:off x="6957238" y="2316800"/>
                <a:ext cx="3681" cy="2442"/>
              </a:xfrm>
              <a:custGeom>
                <a:avLst/>
                <a:gdLst/>
                <a:ahLst/>
                <a:cxnLst/>
                <a:rect l="l" t="t" r="r" b="b"/>
                <a:pathLst>
                  <a:path w="101" h="67" extrusionOk="0">
                    <a:moveTo>
                      <a:pt x="1" y="0"/>
                    </a:moveTo>
                    <a:lnTo>
                      <a:pt x="1" y="34"/>
                    </a:lnTo>
                    <a:cubicBezTo>
                      <a:pt x="1" y="34"/>
                      <a:pt x="34" y="34"/>
                      <a:pt x="34" y="67"/>
                    </a:cubicBezTo>
                    <a:lnTo>
                      <a:pt x="34" y="34"/>
                    </a:lnTo>
                    <a:lnTo>
                      <a:pt x="68" y="34"/>
                    </a:lnTo>
                    <a:cubicBezTo>
                      <a:pt x="68" y="34"/>
                      <a:pt x="101" y="0"/>
                      <a:pt x="1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35" name="Google Shape;307;p15"/>
              <p:cNvSpPr/>
              <p:nvPr/>
            </p:nvSpPr>
            <p:spPr>
              <a:xfrm>
                <a:off x="6953593" y="2547794"/>
                <a:ext cx="3681" cy="4884"/>
              </a:xfrm>
              <a:custGeom>
                <a:avLst/>
                <a:gdLst/>
                <a:ahLst/>
                <a:cxnLst/>
                <a:rect l="l" t="t" r="r" b="b"/>
                <a:pathLst>
                  <a:path w="101" h="134" extrusionOk="0">
                    <a:moveTo>
                      <a:pt x="1" y="0"/>
                    </a:moveTo>
                    <a:lnTo>
                      <a:pt x="34" y="134"/>
                    </a:lnTo>
                    <a:lnTo>
                      <a:pt x="101" y="134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36" name="Google Shape;308;p15"/>
              <p:cNvSpPr/>
              <p:nvPr/>
            </p:nvSpPr>
            <p:spPr>
              <a:xfrm>
                <a:off x="7330480" y="2277875"/>
                <a:ext cx="36" cy="1276"/>
              </a:xfrm>
              <a:custGeom>
                <a:avLst/>
                <a:gdLst/>
                <a:ahLst/>
                <a:cxnLst/>
                <a:rect l="l" t="t" r="r" b="b"/>
                <a:pathLst>
                  <a:path w="1" h="35" extrusionOk="0">
                    <a:moveTo>
                      <a:pt x="0" y="1"/>
                    </a:moveTo>
                    <a:lnTo>
                      <a:pt x="0" y="34"/>
                    </a:lnTo>
                    <a:lnTo>
                      <a:pt x="0" y="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37" name="Google Shape;309;p15"/>
              <p:cNvSpPr/>
              <p:nvPr/>
            </p:nvSpPr>
            <p:spPr>
              <a:xfrm>
                <a:off x="6477027" y="2011638"/>
                <a:ext cx="18295" cy="25584"/>
              </a:xfrm>
              <a:custGeom>
                <a:avLst/>
                <a:gdLst/>
                <a:ahLst/>
                <a:cxnLst/>
                <a:rect l="l" t="t" r="r" b="b"/>
                <a:pathLst>
                  <a:path w="502" h="702" extrusionOk="0">
                    <a:moveTo>
                      <a:pt x="34" y="1"/>
                    </a:moveTo>
                    <a:lnTo>
                      <a:pt x="1" y="67"/>
                    </a:lnTo>
                    <a:lnTo>
                      <a:pt x="5" y="67"/>
                    </a:lnTo>
                    <a:cubicBezTo>
                      <a:pt x="9" y="59"/>
                      <a:pt x="17" y="51"/>
                      <a:pt x="34" y="34"/>
                    </a:cubicBezTo>
                    <a:cubicBezTo>
                      <a:pt x="34" y="34"/>
                      <a:pt x="34" y="1"/>
                      <a:pt x="34" y="1"/>
                    </a:cubicBezTo>
                    <a:close/>
                    <a:moveTo>
                      <a:pt x="5" y="67"/>
                    </a:moveTo>
                    <a:cubicBezTo>
                      <a:pt x="1" y="76"/>
                      <a:pt x="1" y="84"/>
                      <a:pt x="1" y="101"/>
                    </a:cubicBezTo>
                    <a:lnTo>
                      <a:pt x="81" y="127"/>
                    </a:lnTo>
                    <a:lnTo>
                      <a:pt x="81" y="127"/>
                    </a:lnTo>
                    <a:lnTo>
                      <a:pt x="67" y="101"/>
                    </a:lnTo>
                    <a:lnTo>
                      <a:pt x="67" y="67"/>
                    </a:lnTo>
                    <a:close/>
                    <a:moveTo>
                      <a:pt x="81" y="127"/>
                    </a:moveTo>
                    <a:lnTo>
                      <a:pt x="101" y="167"/>
                    </a:lnTo>
                    <a:lnTo>
                      <a:pt x="101" y="134"/>
                    </a:lnTo>
                    <a:lnTo>
                      <a:pt x="81" y="127"/>
                    </a:lnTo>
                    <a:close/>
                    <a:moveTo>
                      <a:pt x="101" y="167"/>
                    </a:moveTo>
                    <a:lnTo>
                      <a:pt x="234" y="368"/>
                    </a:lnTo>
                    <a:lnTo>
                      <a:pt x="334" y="534"/>
                    </a:lnTo>
                    <a:lnTo>
                      <a:pt x="334" y="568"/>
                    </a:lnTo>
                    <a:lnTo>
                      <a:pt x="334" y="601"/>
                    </a:lnTo>
                    <a:lnTo>
                      <a:pt x="468" y="701"/>
                    </a:lnTo>
                    <a:cubicBezTo>
                      <a:pt x="468" y="668"/>
                      <a:pt x="468" y="668"/>
                      <a:pt x="501" y="668"/>
                    </a:cubicBezTo>
                    <a:lnTo>
                      <a:pt x="501" y="634"/>
                    </a:lnTo>
                    <a:lnTo>
                      <a:pt x="401" y="634"/>
                    </a:lnTo>
                    <a:cubicBezTo>
                      <a:pt x="368" y="634"/>
                      <a:pt x="368" y="601"/>
                      <a:pt x="368" y="568"/>
                    </a:cubicBezTo>
                    <a:lnTo>
                      <a:pt x="368" y="534"/>
                    </a:lnTo>
                    <a:cubicBezTo>
                      <a:pt x="334" y="534"/>
                      <a:pt x="334" y="501"/>
                      <a:pt x="368" y="468"/>
                    </a:cubicBezTo>
                    <a:lnTo>
                      <a:pt x="368" y="401"/>
                    </a:lnTo>
                    <a:lnTo>
                      <a:pt x="334" y="368"/>
                    </a:lnTo>
                    <a:lnTo>
                      <a:pt x="101" y="167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38" name="Google Shape;310;p15"/>
              <p:cNvSpPr/>
              <p:nvPr/>
            </p:nvSpPr>
            <p:spPr>
              <a:xfrm>
                <a:off x="6464891" y="2043236"/>
                <a:ext cx="13412" cy="12209"/>
              </a:xfrm>
              <a:custGeom>
                <a:avLst/>
                <a:gdLst/>
                <a:ahLst/>
                <a:cxnLst/>
                <a:rect l="l" t="t" r="r" b="b"/>
                <a:pathLst>
                  <a:path w="368" h="335" extrusionOk="0">
                    <a:moveTo>
                      <a:pt x="300" y="1"/>
                    </a:moveTo>
                    <a:cubicBezTo>
                      <a:pt x="295" y="1"/>
                      <a:pt x="291" y="2"/>
                      <a:pt x="287" y="5"/>
                    </a:cubicBezTo>
                    <a:lnTo>
                      <a:pt x="287" y="5"/>
                    </a:lnTo>
                    <a:lnTo>
                      <a:pt x="300" y="1"/>
                    </a:lnTo>
                    <a:close/>
                    <a:moveTo>
                      <a:pt x="287" y="5"/>
                    </a:moveTo>
                    <a:lnTo>
                      <a:pt x="100" y="68"/>
                    </a:lnTo>
                    <a:lnTo>
                      <a:pt x="0" y="101"/>
                    </a:lnTo>
                    <a:cubicBezTo>
                      <a:pt x="34" y="134"/>
                      <a:pt x="34" y="168"/>
                      <a:pt x="34" y="234"/>
                    </a:cubicBezTo>
                    <a:lnTo>
                      <a:pt x="0" y="334"/>
                    </a:lnTo>
                    <a:lnTo>
                      <a:pt x="34" y="301"/>
                    </a:lnTo>
                    <a:cubicBezTo>
                      <a:pt x="67" y="268"/>
                      <a:pt x="100" y="268"/>
                      <a:pt x="100" y="268"/>
                    </a:cubicBezTo>
                    <a:lnTo>
                      <a:pt x="234" y="268"/>
                    </a:lnTo>
                    <a:lnTo>
                      <a:pt x="300" y="301"/>
                    </a:lnTo>
                    <a:lnTo>
                      <a:pt x="367" y="334"/>
                    </a:lnTo>
                    <a:lnTo>
                      <a:pt x="267" y="101"/>
                    </a:lnTo>
                    <a:cubicBezTo>
                      <a:pt x="267" y="73"/>
                      <a:pt x="267" y="21"/>
                      <a:pt x="287" y="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39" name="Google Shape;311;p15"/>
              <p:cNvSpPr/>
              <p:nvPr/>
            </p:nvSpPr>
            <p:spPr>
              <a:xfrm>
                <a:off x="7702483" y="3223720"/>
                <a:ext cx="36" cy="1276"/>
              </a:xfrm>
              <a:custGeom>
                <a:avLst/>
                <a:gdLst/>
                <a:ahLst/>
                <a:cxnLst/>
                <a:rect l="l" t="t" r="r" b="b"/>
                <a:pathLst>
                  <a:path w="1" h="35" extrusionOk="0">
                    <a:moveTo>
                      <a:pt x="1" y="34"/>
                    </a:moveTo>
                    <a:lnTo>
                      <a:pt x="1" y="1"/>
                    </a:lnTo>
                    <a:lnTo>
                      <a:pt x="1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40" name="Google Shape;312;p15"/>
              <p:cNvSpPr/>
              <p:nvPr/>
            </p:nvSpPr>
            <p:spPr>
              <a:xfrm>
                <a:off x="6904974" y="2372708"/>
                <a:ext cx="7325" cy="4920"/>
              </a:xfrm>
              <a:custGeom>
                <a:avLst/>
                <a:gdLst/>
                <a:ahLst/>
                <a:cxnLst/>
                <a:rect l="l" t="t" r="r" b="b"/>
                <a:pathLst>
                  <a:path w="201" h="135" extrusionOk="0">
                    <a:moveTo>
                      <a:pt x="0" y="1"/>
                    </a:moveTo>
                    <a:lnTo>
                      <a:pt x="0" y="67"/>
                    </a:lnTo>
                    <a:lnTo>
                      <a:pt x="34" y="101"/>
                    </a:lnTo>
                    <a:cubicBezTo>
                      <a:pt x="34" y="101"/>
                      <a:pt x="34" y="134"/>
                      <a:pt x="34" y="134"/>
                    </a:cubicBezTo>
                    <a:cubicBezTo>
                      <a:pt x="67" y="134"/>
                      <a:pt x="67" y="101"/>
                      <a:pt x="101" y="101"/>
                    </a:cubicBezTo>
                    <a:lnTo>
                      <a:pt x="201" y="101"/>
                    </a:lnTo>
                    <a:cubicBezTo>
                      <a:pt x="167" y="101"/>
                      <a:pt x="134" y="101"/>
                      <a:pt x="134" y="67"/>
                    </a:cubicBezTo>
                    <a:lnTo>
                      <a:pt x="0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41" name="Google Shape;313;p15"/>
              <p:cNvSpPr/>
              <p:nvPr/>
            </p:nvSpPr>
            <p:spPr>
              <a:xfrm>
                <a:off x="6925639" y="2504022"/>
                <a:ext cx="3681" cy="6123"/>
              </a:xfrm>
              <a:custGeom>
                <a:avLst/>
                <a:gdLst/>
                <a:ahLst/>
                <a:cxnLst/>
                <a:rect l="l" t="t" r="r" b="b"/>
                <a:pathLst>
                  <a:path w="101" h="168" extrusionOk="0">
                    <a:moveTo>
                      <a:pt x="101" y="0"/>
                    </a:moveTo>
                    <a:lnTo>
                      <a:pt x="1" y="167"/>
                    </a:lnTo>
                    <a:lnTo>
                      <a:pt x="1" y="167"/>
                    </a:lnTo>
                    <a:lnTo>
                      <a:pt x="101" y="134"/>
                    </a:lnTo>
                    <a:lnTo>
                      <a:pt x="101" y="67"/>
                    </a:lnTo>
                    <a:lnTo>
                      <a:pt x="101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42" name="Google Shape;314;p15"/>
              <p:cNvSpPr/>
              <p:nvPr/>
            </p:nvSpPr>
            <p:spPr>
              <a:xfrm>
                <a:off x="6929284" y="2440789"/>
                <a:ext cx="27990" cy="35315"/>
              </a:xfrm>
              <a:custGeom>
                <a:avLst/>
                <a:gdLst/>
                <a:ahLst/>
                <a:cxnLst/>
                <a:rect l="l" t="t" r="r" b="b"/>
                <a:pathLst>
                  <a:path w="768" h="969" extrusionOk="0">
                    <a:moveTo>
                      <a:pt x="768" y="1"/>
                    </a:moveTo>
                    <a:lnTo>
                      <a:pt x="746" y="56"/>
                    </a:lnTo>
                    <a:lnTo>
                      <a:pt x="768" y="34"/>
                    </a:lnTo>
                    <a:cubicBezTo>
                      <a:pt x="768" y="34"/>
                      <a:pt x="768" y="1"/>
                      <a:pt x="768" y="1"/>
                    </a:cubicBezTo>
                    <a:close/>
                    <a:moveTo>
                      <a:pt x="746" y="56"/>
                    </a:moveTo>
                    <a:lnTo>
                      <a:pt x="701" y="101"/>
                    </a:lnTo>
                    <a:lnTo>
                      <a:pt x="701" y="167"/>
                    </a:lnTo>
                    <a:lnTo>
                      <a:pt x="746" y="56"/>
                    </a:lnTo>
                    <a:close/>
                    <a:moveTo>
                      <a:pt x="701" y="268"/>
                    </a:moveTo>
                    <a:lnTo>
                      <a:pt x="668" y="301"/>
                    </a:lnTo>
                    <a:lnTo>
                      <a:pt x="634" y="301"/>
                    </a:lnTo>
                    <a:lnTo>
                      <a:pt x="267" y="468"/>
                    </a:lnTo>
                    <a:lnTo>
                      <a:pt x="134" y="601"/>
                    </a:lnTo>
                    <a:lnTo>
                      <a:pt x="34" y="701"/>
                    </a:lnTo>
                    <a:lnTo>
                      <a:pt x="1" y="935"/>
                    </a:lnTo>
                    <a:lnTo>
                      <a:pt x="1" y="968"/>
                    </a:lnTo>
                    <a:lnTo>
                      <a:pt x="67" y="968"/>
                    </a:lnTo>
                    <a:cubicBezTo>
                      <a:pt x="34" y="935"/>
                      <a:pt x="67" y="935"/>
                      <a:pt x="67" y="901"/>
                    </a:cubicBezTo>
                    <a:lnTo>
                      <a:pt x="134" y="868"/>
                    </a:lnTo>
                    <a:cubicBezTo>
                      <a:pt x="134" y="868"/>
                      <a:pt x="167" y="835"/>
                      <a:pt x="201" y="835"/>
                    </a:cubicBezTo>
                    <a:lnTo>
                      <a:pt x="301" y="835"/>
                    </a:lnTo>
                    <a:lnTo>
                      <a:pt x="334" y="701"/>
                    </a:lnTo>
                    <a:cubicBezTo>
                      <a:pt x="334" y="668"/>
                      <a:pt x="368" y="668"/>
                      <a:pt x="401" y="635"/>
                    </a:cubicBezTo>
                    <a:lnTo>
                      <a:pt x="534" y="568"/>
                    </a:lnTo>
                    <a:lnTo>
                      <a:pt x="634" y="468"/>
                    </a:lnTo>
                    <a:lnTo>
                      <a:pt x="701" y="434"/>
                    </a:lnTo>
                    <a:lnTo>
                      <a:pt x="701" y="401"/>
                    </a:lnTo>
                    <a:cubicBezTo>
                      <a:pt x="701" y="368"/>
                      <a:pt x="701" y="368"/>
                      <a:pt x="701" y="334"/>
                    </a:cubicBezTo>
                    <a:lnTo>
                      <a:pt x="701" y="268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43" name="Google Shape;315;p15"/>
              <p:cNvSpPr/>
              <p:nvPr/>
            </p:nvSpPr>
            <p:spPr>
              <a:xfrm>
                <a:off x="7001009" y="2585479"/>
                <a:ext cx="36" cy="36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1" y="0"/>
                    </a:moveTo>
                    <a:lnTo>
                      <a:pt x="1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44" name="Google Shape;316;p15"/>
              <p:cNvSpPr/>
              <p:nvPr/>
            </p:nvSpPr>
            <p:spPr>
              <a:xfrm>
                <a:off x="7709772" y="3239537"/>
                <a:ext cx="4920" cy="9767"/>
              </a:xfrm>
              <a:custGeom>
                <a:avLst/>
                <a:gdLst/>
                <a:ahLst/>
                <a:cxnLst/>
                <a:rect l="l" t="t" r="r" b="b"/>
                <a:pathLst>
                  <a:path w="135" h="268" extrusionOk="0">
                    <a:moveTo>
                      <a:pt x="1" y="0"/>
                    </a:moveTo>
                    <a:lnTo>
                      <a:pt x="1" y="67"/>
                    </a:lnTo>
                    <a:lnTo>
                      <a:pt x="1" y="134"/>
                    </a:lnTo>
                    <a:lnTo>
                      <a:pt x="68" y="201"/>
                    </a:lnTo>
                    <a:lnTo>
                      <a:pt x="134" y="267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45" name="Google Shape;317;p15"/>
              <p:cNvSpPr/>
              <p:nvPr/>
            </p:nvSpPr>
            <p:spPr>
              <a:xfrm>
                <a:off x="7701280" y="3024361"/>
                <a:ext cx="1239" cy="1239"/>
              </a:xfrm>
              <a:custGeom>
                <a:avLst/>
                <a:gdLst/>
                <a:ahLst/>
                <a:cxnLst/>
                <a:rect l="l" t="t" r="r" b="b"/>
                <a:pathLst>
                  <a:path w="34" h="34" extrusionOk="0">
                    <a:moveTo>
                      <a:pt x="0" y="0"/>
                    </a:moveTo>
                    <a:lnTo>
                      <a:pt x="0" y="34"/>
                    </a:lnTo>
                    <a:lnTo>
                      <a:pt x="34" y="34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46" name="Google Shape;318;p15"/>
              <p:cNvSpPr/>
              <p:nvPr/>
            </p:nvSpPr>
            <p:spPr>
              <a:xfrm>
                <a:off x="7726793" y="3080269"/>
                <a:ext cx="4920" cy="4920"/>
              </a:xfrm>
              <a:custGeom>
                <a:avLst/>
                <a:gdLst/>
                <a:ahLst/>
                <a:cxnLst/>
                <a:rect l="l" t="t" r="r" b="b"/>
                <a:pathLst>
                  <a:path w="135" h="135" extrusionOk="0">
                    <a:moveTo>
                      <a:pt x="1" y="1"/>
                    </a:moveTo>
                    <a:lnTo>
                      <a:pt x="134" y="134"/>
                    </a:lnTo>
                    <a:lnTo>
                      <a:pt x="134" y="101"/>
                    </a:lnTo>
                    <a:lnTo>
                      <a:pt x="1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47" name="Google Shape;319;p15"/>
              <p:cNvSpPr/>
              <p:nvPr/>
            </p:nvSpPr>
            <p:spPr>
              <a:xfrm>
                <a:off x="6992517" y="2587884"/>
                <a:ext cx="4884" cy="3681"/>
              </a:xfrm>
              <a:custGeom>
                <a:avLst/>
                <a:gdLst/>
                <a:ahLst/>
                <a:cxnLst/>
                <a:rect l="l" t="t" r="r" b="b"/>
                <a:pathLst>
                  <a:path w="134" h="101" extrusionOk="0">
                    <a:moveTo>
                      <a:pt x="0" y="1"/>
                    </a:moveTo>
                    <a:lnTo>
                      <a:pt x="67" y="101"/>
                    </a:lnTo>
                    <a:lnTo>
                      <a:pt x="134" y="101"/>
                    </a:lnTo>
                    <a:lnTo>
                      <a:pt x="67" y="34"/>
                    </a:lnTo>
                    <a:lnTo>
                      <a:pt x="0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48" name="Google Shape;320;p15"/>
              <p:cNvSpPr/>
              <p:nvPr/>
            </p:nvSpPr>
            <p:spPr>
              <a:xfrm>
                <a:off x="6952391" y="2328936"/>
                <a:ext cx="14614" cy="8565"/>
              </a:xfrm>
              <a:custGeom>
                <a:avLst/>
                <a:gdLst/>
                <a:ahLst/>
                <a:cxnLst/>
                <a:rect l="l" t="t" r="r" b="b"/>
                <a:pathLst>
                  <a:path w="401" h="235" extrusionOk="0">
                    <a:moveTo>
                      <a:pt x="267" y="1"/>
                    </a:moveTo>
                    <a:lnTo>
                      <a:pt x="201" y="68"/>
                    </a:lnTo>
                    <a:lnTo>
                      <a:pt x="134" y="134"/>
                    </a:lnTo>
                    <a:lnTo>
                      <a:pt x="100" y="134"/>
                    </a:lnTo>
                    <a:lnTo>
                      <a:pt x="0" y="168"/>
                    </a:lnTo>
                    <a:lnTo>
                      <a:pt x="34" y="234"/>
                    </a:lnTo>
                    <a:lnTo>
                      <a:pt x="67" y="234"/>
                    </a:lnTo>
                    <a:lnTo>
                      <a:pt x="134" y="168"/>
                    </a:lnTo>
                    <a:lnTo>
                      <a:pt x="234" y="101"/>
                    </a:lnTo>
                    <a:lnTo>
                      <a:pt x="367" y="101"/>
                    </a:lnTo>
                    <a:lnTo>
                      <a:pt x="401" y="1"/>
                    </a:lnTo>
                    <a:lnTo>
                      <a:pt x="334" y="1"/>
                    </a:lnTo>
                    <a:cubicBezTo>
                      <a:pt x="334" y="18"/>
                      <a:pt x="326" y="26"/>
                      <a:pt x="313" y="26"/>
                    </a:cubicBezTo>
                    <a:cubicBezTo>
                      <a:pt x="301" y="26"/>
                      <a:pt x="284" y="18"/>
                      <a:pt x="267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49" name="Google Shape;321;p15"/>
              <p:cNvSpPr/>
              <p:nvPr/>
            </p:nvSpPr>
            <p:spPr>
              <a:xfrm>
                <a:off x="7031405" y="2299779"/>
                <a:ext cx="4920" cy="14614"/>
              </a:xfrm>
              <a:custGeom>
                <a:avLst/>
                <a:gdLst/>
                <a:ahLst/>
                <a:cxnLst/>
                <a:rect l="l" t="t" r="r" b="b"/>
                <a:pathLst>
                  <a:path w="135" h="401" extrusionOk="0">
                    <a:moveTo>
                      <a:pt x="67" y="0"/>
                    </a:moveTo>
                    <a:lnTo>
                      <a:pt x="67" y="34"/>
                    </a:lnTo>
                    <a:lnTo>
                      <a:pt x="1" y="67"/>
                    </a:lnTo>
                    <a:lnTo>
                      <a:pt x="1" y="267"/>
                    </a:lnTo>
                    <a:lnTo>
                      <a:pt x="1" y="334"/>
                    </a:lnTo>
                    <a:lnTo>
                      <a:pt x="34" y="401"/>
                    </a:lnTo>
                    <a:lnTo>
                      <a:pt x="34" y="367"/>
                    </a:lnTo>
                    <a:lnTo>
                      <a:pt x="34" y="267"/>
                    </a:lnTo>
                    <a:lnTo>
                      <a:pt x="34" y="200"/>
                    </a:lnTo>
                    <a:lnTo>
                      <a:pt x="134" y="34"/>
                    </a:lnTo>
                    <a:lnTo>
                      <a:pt x="67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50" name="Google Shape;322;p15"/>
              <p:cNvSpPr/>
              <p:nvPr/>
            </p:nvSpPr>
            <p:spPr>
              <a:xfrm>
                <a:off x="6336018" y="2251124"/>
                <a:ext cx="99714" cy="48691"/>
              </a:xfrm>
              <a:custGeom>
                <a:avLst/>
                <a:gdLst/>
                <a:ahLst/>
                <a:cxnLst/>
                <a:rect l="l" t="t" r="r" b="b"/>
                <a:pathLst>
                  <a:path w="2736" h="1336" extrusionOk="0">
                    <a:moveTo>
                      <a:pt x="2369" y="1"/>
                    </a:moveTo>
                    <a:lnTo>
                      <a:pt x="2169" y="68"/>
                    </a:lnTo>
                    <a:lnTo>
                      <a:pt x="2102" y="134"/>
                    </a:lnTo>
                    <a:lnTo>
                      <a:pt x="2068" y="168"/>
                    </a:lnTo>
                    <a:cubicBezTo>
                      <a:pt x="2035" y="201"/>
                      <a:pt x="2002" y="234"/>
                      <a:pt x="1968" y="234"/>
                    </a:cubicBezTo>
                    <a:lnTo>
                      <a:pt x="1935" y="234"/>
                    </a:lnTo>
                    <a:lnTo>
                      <a:pt x="1668" y="168"/>
                    </a:lnTo>
                    <a:lnTo>
                      <a:pt x="1601" y="168"/>
                    </a:lnTo>
                    <a:lnTo>
                      <a:pt x="1435" y="234"/>
                    </a:lnTo>
                    <a:lnTo>
                      <a:pt x="1101" y="268"/>
                    </a:lnTo>
                    <a:lnTo>
                      <a:pt x="901" y="401"/>
                    </a:lnTo>
                    <a:lnTo>
                      <a:pt x="801" y="435"/>
                    </a:lnTo>
                    <a:lnTo>
                      <a:pt x="634" y="468"/>
                    </a:lnTo>
                    <a:cubicBezTo>
                      <a:pt x="634" y="501"/>
                      <a:pt x="601" y="568"/>
                      <a:pt x="534" y="568"/>
                    </a:cubicBezTo>
                    <a:lnTo>
                      <a:pt x="0" y="768"/>
                    </a:lnTo>
                    <a:lnTo>
                      <a:pt x="167" y="802"/>
                    </a:lnTo>
                    <a:lnTo>
                      <a:pt x="367" y="902"/>
                    </a:lnTo>
                    <a:lnTo>
                      <a:pt x="401" y="902"/>
                    </a:lnTo>
                    <a:lnTo>
                      <a:pt x="467" y="1002"/>
                    </a:lnTo>
                    <a:lnTo>
                      <a:pt x="534" y="1002"/>
                    </a:lnTo>
                    <a:lnTo>
                      <a:pt x="601" y="1035"/>
                    </a:lnTo>
                    <a:lnTo>
                      <a:pt x="734" y="1068"/>
                    </a:lnTo>
                    <a:cubicBezTo>
                      <a:pt x="734" y="1068"/>
                      <a:pt x="768" y="1068"/>
                      <a:pt x="768" y="1102"/>
                    </a:cubicBezTo>
                    <a:lnTo>
                      <a:pt x="1001" y="1102"/>
                    </a:lnTo>
                    <a:lnTo>
                      <a:pt x="1134" y="1168"/>
                    </a:lnTo>
                    <a:lnTo>
                      <a:pt x="1468" y="1168"/>
                    </a:lnTo>
                    <a:lnTo>
                      <a:pt x="1568" y="1235"/>
                    </a:lnTo>
                    <a:cubicBezTo>
                      <a:pt x="1635" y="1235"/>
                      <a:pt x="1635" y="1269"/>
                      <a:pt x="1635" y="1335"/>
                    </a:cubicBezTo>
                    <a:lnTo>
                      <a:pt x="1968" y="1335"/>
                    </a:lnTo>
                    <a:lnTo>
                      <a:pt x="2068" y="1269"/>
                    </a:lnTo>
                    <a:lnTo>
                      <a:pt x="2102" y="1269"/>
                    </a:lnTo>
                    <a:lnTo>
                      <a:pt x="2135" y="1202"/>
                    </a:lnTo>
                    <a:lnTo>
                      <a:pt x="2169" y="1168"/>
                    </a:lnTo>
                    <a:lnTo>
                      <a:pt x="2269" y="1102"/>
                    </a:lnTo>
                    <a:lnTo>
                      <a:pt x="2335" y="1002"/>
                    </a:lnTo>
                    <a:lnTo>
                      <a:pt x="2335" y="968"/>
                    </a:lnTo>
                    <a:lnTo>
                      <a:pt x="2369" y="935"/>
                    </a:lnTo>
                    <a:cubicBezTo>
                      <a:pt x="2369" y="902"/>
                      <a:pt x="2369" y="868"/>
                      <a:pt x="2369" y="835"/>
                    </a:cubicBezTo>
                    <a:lnTo>
                      <a:pt x="2435" y="768"/>
                    </a:lnTo>
                    <a:lnTo>
                      <a:pt x="2569" y="668"/>
                    </a:lnTo>
                    <a:cubicBezTo>
                      <a:pt x="2569" y="668"/>
                      <a:pt x="2602" y="635"/>
                      <a:pt x="2602" y="635"/>
                    </a:cubicBezTo>
                    <a:lnTo>
                      <a:pt x="2636" y="635"/>
                    </a:lnTo>
                    <a:lnTo>
                      <a:pt x="2636" y="601"/>
                    </a:lnTo>
                    <a:cubicBezTo>
                      <a:pt x="2669" y="568"/>
                      <a:pt x="2669" y="568"/>
                      <a:pt x="2702" y="535"/>
                    </a:cubicBezTo>
                    <a:lnTo>
                      <a:pt x="2736" y="535"/>
                    </a:lnTo>
                    <a:lnTo>
                      <a:pt x="2736" y="501"/>
                    </a:lnTo>
                    <a:lnTo>
                      <a:pt x="2636" y="401"/>
                    </a:lnTo>
                    <a:lnTo>
                      <a:pt x="2435" y="234"/>
                    </a:lnTo>
                    <a:cubicBezTo>
                      <a:pt x="2402" y="201"/>
                      <a:pt x="2402" y="168"/>
                      <a:pt x="2402" y="134"/>
                    </a:cubicBezTo>
                    <a:lnTo>
                      <a:pt x="2402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51" name="Google Shape;323;p15"/>
              <p:cNvSpPr/>
              <p:nvPr/>
            </p:nvSpPr>
            <p:spPr>
              <a:xfrm>
                <a:off x="6429611" y="2290048"/>
                <a:ext cx="3681" cy="3681"/>
              </a:xfrm>
              <a:custGeom>
                <a:avLst/>
                <a:gdLst/>
                <a:ahLst/>
                <a:cxnLst/>
                <a:rect l="l" t="t" r="r" b="b"/>
                <a:pathLst>
                  <a:path w="101" h="101" extrusionOk="0">
                    <a:moveTo>
                      <a:pt x="1" y="0"/>
                    </a:moveTo>
                    <a:cubicBezTo>
                      <a:pt x="1" y="34"/>
                      <a:pt x="1" y="34"/>
                      <a:pt x="1" y="67"/>
                    </a:cubicBezTo>
                    <a:lnTo>
                      <a:pt x="34" y="67"/>
                    </a:lnTo>
                    <a:lnTo>
                      <a:pt x="68" y="100"/>
                    </a:lnTo>
                    <a:lnTo>
                      <a:pt x="101" y="67"/>
                    </a:lnTo>
                    <a:lnTo>
                      <a:pt x="101" y="34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52" name="Google Shape;324;p15"/>
              <p:cNvSpPr/>
              <p:nvPr/>
            </p:nvSpPr>
            <p:spPr>
              <a:xfrm>
                <a:off x="7060598" y="2355687"/>
                <a:ext cx="1239" cy="36"/>
              </a:xfrm>
              <a:custGeom>
                <a:avLst/>
                <a:gdLst/>
                <a:ahLst/>
                <a:cxnLst/>
                <a:rect l="l" t="t" r="r" b="b"/>
                <a:pathLst>
                  <a:path w="34" h="1" extrusionOk="0">
                    <a:moveTo>
                      <a:pt x="34" y="1"/>
                    </a:moveTo>
                    <a:lnTo>
                      <a:pt x="0" y="1"/>
                    </a:lnTo>
                    <a:lnTo>
                      <a:pt x="34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53" name="Google Shape;325;p15"/>
              <p:cNvSpPr/>
              <p:nvPr/>
            </p:nvSpPr>
            <p:spPr>
              <a:xfrm>
                <a:off x="6502576" y="2114962"/>
                <a:ext cx="2442" cy="4920"/>
              </a:xfrm>
              <a:custGeom>
                <a:avLst/>
                <a:gdLst/>
                <a:ahLst/>
                <a:cxnLst/>
                <a:rect l="l" t="t" r="r" b="b"/>
                <a:pathLst>
                  <a:path w="67" h="135" extrusionOk="0">
                    <a:moveTo>
                      <a:pt x="0" y="1"/>
                    </a:moveTo>
                    <a:cubicBezTo>
                      <a:pt x="0" y="34"/>
                      <a:pt x="0" y="34"/>
                      <a:pt x="0" y="34"/>
                    </a:cubicBezTo>
                    <a:lnTo>
                      <a:pt x="0" y="101"/>
                    </a:lnTo>
                    <a:cubicBezTo>
                      <a:pt x="0" y="101"/>
                      <a:pt x="0" y="134"/>
                      <a:pt x="0" y="134"/>
                    </a:cubicBezTo>
                    <a:lnTo>
                      <a:pt x="67" y="101"/>
                    </a:lnTo>
                    <a:cubicBezTo>
                      <a:pt x="34" y="68"/>
                      <a:pt x="34" y="34"/>
                      <a:pt x="67" y="34"/>
                    </a:cubicBezTo>
                    <a:lnTo>
                      <a:pt x="67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54" name="Google Shape;326;p15"/>
              <p:cNvSpPr/>
              <p:nvPr/>
            </p:nvSpPr>
            <p:spPr>
              <a:xfrm>
                <a:off x="6344510" y="2170906"/>
                <a:ext cx="14651" cy="2478"/>
              </a:xfrm>
              <a:custGeom>
                <a:avLst/>
                <a:gdLst/>
                <a:ahLst/>
                <a:cxnLst/>
                <a:rect l="l" t="t" r="r" b="b"/>
                <a:pathLst>
                  <a:path w="402" h="68" extrusionOk="0">
                    <a:moveTo>
                      <a:pt x="268" y="0"/>
                    </a:moveTo>
                    <a:lnTo>
                      <a:pt x="1" y="67"/>
                    </a:lnTo>
                    <a:lnTo>
                      <a:pt x="201" y="67"/>
                    </a:lnTo>
                    <a:lnTo>
                      <a:pt x="301" y="34"/>
                    </a:lnTo>
                    <a:cubicBezTo>
                      <a:pt x="307" y="28"/>
                      <a:pt x="313" y="23"/>
                      <a:pt x="319" y="19"/>
                    </a:cubicBezTo>
                    <a:lnTo>
                      <a:pt x="319" y="19"/>
                    </a:lnTo>
                    <a:lnTo>
                      <a:pt x="334" y="34"/>
                    </a:lnTo>
                    <a:lnTo>
                      <a:pt x="401" y="34"/>
                    </a:lnTo>
                    <a:cubicBezTo>
                      <a:pt x="384" y="17"/>
                      <a:pt x="368" y="9"/>
                      <a:pt x="351" y="9"/>
                    </a:cubicBezTo>
                    <a:cubicBezTo>
                      <a:pt x="341" y="9"/>
                      <a:pt x="330" y="12"/>
                      <a:pt x="319" y="19"/>
                    </a:cubicBezTo>
                    <a:lnTo>
                      <a:pt x="319" y="19"/>
                    </a:lnTo>
                    <a:lnTo>
                      <a:pt x="301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55" name="Google Shape;327;p15"/>
              <p:cNvSpPr/>
              <p:nvPr/>
            </p:nvSpPr>
            <p:spPr>
              <a:xfrm>
                <a:off x="6907416" y="2365418"/>
                <a:ext cx="6086" cy="3681"/>
              </a:xfrm>
              <a:custGeom>
                <a:avLst/>
                <a:gdLst/>
                <a:ahLst/>
                <a:cxnLst/>
                <a:rect l="l" t="t" r="r" b="b"/>
                <a:pathLst>
                  <a:path w="167" h="101" extrusionOk="0">
                    <a:moveTo>
                      <a:pt x="0" y="1"/>
                    </a:moveTo>
                    <a:lnTo>
                      <a:pt x="0" y="34"/>
                    </a:lnTo>
                    <a:lnTo>
                      <a:pt x="134" y="101"/>
                    </a:lnTo>
                    <a:lnTo>
                      <a:pt x="167" y="101"/>
                    </a:lnTo>
                    <a:lnTo>
                      <a:pt x="167" y="67"/>
                    </a:lnTo>
                    <a:lnTo>
                      <a:pt x="67" y="34"/>
                    </a:lnTo>
                    <a:lnTo>
                      <a:pt x="34" y="34"/>
                    </a:lnTo>
                    <a:lnTo>
                      <a:pt x="0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56" name="Google Shape;328;p15"/>
              <p:cNvSpPr/>
              <p:nvPr/>
            </p:nvSpPr>
            <p:spPr>
              <a:xfrm>
                <a:off x="7005893" y="2273028"/>
                <a:ext cx="2442" cy="6123"/>
              </a:xfrm>
              <a:custGeom>
                <a:avLst/>
                <a:gdLst/>
                <a:ahLst/>
                <a:cxnLst/>
                <a:rect l="l" t="t" r="r" b="b"/>
                <a:pathLst>
                  <a:path w="67" h="168" extrusionOk="0">
                    <a:moveTo>
                      <a:pt x="33" y="0"/>
                    </a:moveTo>
                    <a:lnTo>
                      <a:pt x="0" y="134"/>
                    </a:lnTo>
                    <a:lnTo>
                      <a:pt x="0" y="167"/>
                    </a:lnTo>
                    <a:lnTo>
                      <a:pt x="67" y="34"/>
                    </a:lnTo>
                    <a:lnTo>
                      <a:pt x="33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57" name="Google Shape;329;p15"/>
              <p:cNvSpPr/>
              <p:nvPr/>
            </p:nvSpPr>
            <p:spPr>
              <a:xfrm>
                <a:off x="6879426" y="2618280"/>
                <a:ext cx="1276" cy="1276"/>
              </a:xfrm>
              <a:custGeom>
                <a:avLst/>
                <a:gdLst/>
                <a:ahLst/>
                <a:cxnLst/>
                <a:rect l="l" t="t" r="r" b="b"/>
                <a:pathLst>
                  <a:path w="35" h="35" extrusionOk="0">
                    <a:moveTo>
                      <a:pt x="1" y="1"/>
                    </a:moveTo>
                    <a:lnTo>
                      <a:pt x="1" y="34"/>
                    </a:lnTo>
                    <a:lnTo>
                      <a:pt x="34" y="34"/>
                    </a:lnTo>
                    <a:lnTo>
                      <a:pt x="1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58" name="Google Shape;330;p15"/>
              <p:cNvSpPr/>
              <p:nvPr/>
            </p:nvSpPr>
            <p:spPr>
              <a:xfrm>
                <a:off x="6469738" y="2060257"/>
                <a:ext cx="8565" cy="12209"/>
              </a:xfrm>
              <a:custGeom>
                <a:avLst/>
                <a:gdLst/>
                <a:ahLst/>
                <a:cxnLst/>
                <a:rect l="l" t="t" r="r" b="b"/>
                <a:pathLst>
                  <a:path w="235" h="335" extrusionOk="0">
                    <a:moveTo>
                      <a:pt x="67" y="1"/>
                    </a:moveTo>
                    <a:lnTo>
                      <a:pt x="34" y="68"/>
                    </a:lnTo>
                    <a:lnTo>
                      <a:pt x="1" y="68"/>
                    </a:lnTo>
                    <a:cubicBezTo>
                      <a:pt x="1" y="101"/>
                      <a:pt x="1" y="101"/>
                      <a:pt x="1" y="134"/>
                    </a:cubicBezTo>
                    <a:lnTo>
                      <a:pt x="1" y="268"/>
                    </a:lnTo>
                    <a:cubicBezTo>
                      <a:pt x="1" y="268"/>
                      <a:pt x="1" y="268"/>
                      <a:pt x="1" y="301"/>
                    </a:cubicBezTo>
                    <a:lnTo>
                      <a:pt x="1" y="334"/>
                    </a:lnTo>
                    <a:lnTo>
                      <a:pt x="67" y="334"/>
                    </a:lnTo>
                    <a:lnTo>
                      <a:pt x="134" y="301"/>
                    </a:lnTo>
                    <a:lnTo>
                      <a:pt x="234" y="134"/>
                    </a:lnTo>
                    <a:lnTo>
                      <a:pt x="134" y="68"/>
                    </a:lnTo>
                    <a:lnTo>
                      <a:pt x="67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59" name="Google Shape;331;p15"/>
              <p:cNvSpPr/>
              <p:nvPr/>
            </p:nvSpPr>
            <p:spPr>
              <a:xfrm>
                <a:off x="6421119" y="2014080"/>
                <a:ext cx="2478" cy="4884"/>
              </a:xfrm>
              <a:custGeom>
                <a:avLst/>
                <a:gdLst/>
                <a:ahLst/>
                <a:cxnLst/>
                <a:rect l="l" t="t" r="r" b="b"/>
                <a:pathLst>
                  <a:path w="68" h="134" extrusionOk="0">
                    <a:moveTo>
                      <a:pt x="0" y="0"/>
                    </a:moveTo>
                    <a:lnTo>
                      <a:pt x="34" y="34"/>
                    </a:lnTo>
                    <a:lnTo>
                      <a:pt x="34" y="67"/>
                    </a:lnTo>
                    <a:lnTo>
                      <a:pt x="67" y="134"/>
                    </a:lnTo>
                    <a:lnTo>
                      <a:pt x="67" y="67"/>
                    </a:lnTo>
                    <a:cubicBezTo>
                      <a:pt x="67" y="67"/>
                      <a:pt x="67" y="34"/>
                      <a:pt x="67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60" name="Google Shape;332;p15"/>
              <p:cNvSpPr/>
              <p:nvPr/>
            </p:nvSpPr>
            <p:spPr>
              <a:xfrm>
                <a:off x="6485555" y="1999501"/>
                <a:ext cx="86338" cy="46212"/>
              </a:xfrm>
              <a:custGeom>
                <a:avLst/>
                <a:gdLst/>
                <a:ahLst/>
                <a:cxnLst/>
                <a:rect l="l" t="t" r="r" b="b"/>
                <a:pathLst>
                  <a:path w="2369" h="1268" extrusionOk="0">
                    <a:moveTo>
                      <a:pt x="300" y="0"/>
                    </a:moveTo>
                    <a:cubicBezTo>
                      <a:pt x="300" y="33"/>
                      <a:pt x="334" y="67"/>
                      <a:pt x="300" y="100"/>
                    </a:cubicBezTo>
                    <a:cubicBezTo>
                      <a:pt x="300" y="133"/>
                      <a:pt x="267" y="133"/>
                      <a:pt x="234" y="167"/>
                    </a:cubicBezTo>
                    <a:lnTo>
                      <a:pt x="0" y="167"/>
                    </a:lnTo>
                    <a:cubicBezTo>
                      <a:pt x="34" y="167"/>
                      <a:pt x="34" y="200"/>
                      <a:pt x="34" y="234"/>
                    </a:cubicBezTo>
                    <a:lnTo>
                      <a:pt x="34" y="300"/>
                    </a:lnTo>
                    <a:lnTo>
                      <a:pt x="34" y="334"/>
                    </a:lnTo>
                    <a:lnTo>
                      <a:pt x="300" y="567"/>
                    </a:lnTo>
                    <a:cubicBezTo>
                      <a:pt x="300" y="600"/>
                      <a:pt x="300" y="600"/>
                      <a:pt x="334" y="634"/>
                    </a:cubicBezTo>
                    <a:lnTo>
                      <a:pt x="334" y="701"/>
                    </a:lnTo>
                    <a:cubicBezTo>
                      <a:pt x="334" y="701"/>
                      <a:pt x="334" y="734"/>
                      <a:pt x="334" y="734"/>
                    </a:cubicBezTo>
                    <a:lnTo>
                      <a:pt x="334" y="767"/>
                    </a:lnTo>
                    <a:lnTo>
                      <a:pt x="601" y="767"/>
                    </a:lnTo>
                    <a:lnTo>
                      <a:pt x="667" y="834"/>
                    </a:lnTo>
                    <a:lnTo>
                      <a:pt x="701" y="834"/>
                    </a:lnTo>
                    <a:lnTo>
                      <a:pt x="767" y="934"/>
                    </a:lnTo>
                    <a:cubicBezTo>
                      <a:pt x="767" y="967"/>
                      <a:pt x="767" y="967"/>
                      <a:pt x="767" y="1001"/>
                    </a:cubicBezTo>
                    <a:lnTo>
                      <a:pt x="834" y="1034"/>
                    </a:lnTo>
                    <a:cubicBezTo>
                      <a:pt x="834" y="1067"/>
                      <a:pt x="834" y="1067"/>
                      <a:pt x="868" y="1067"/>
                    </a:cubicBezTo>
                    <a:lnTo>
                      <a:pt x="934" y="1168"/>
                    </a:lnTo>
                    <a:lnTo>
                      <a:pt x="1068" y="1168"/>
                    </a:lnTo>
                    <a:cubicBezTo>
                      <a:pt x="1079" y="1156"/>
                      <a:pt x="1090" y="1153"/>
                      <a:pt x="1101" y="1153"/>
                    </a:cubicBezTo>
                    <a:cubicBezTo>
                      <a:pt x="1123" y="1153"/>
                      <a:pt x="1146" y="1168"/>
                      <a:pt x="1168" y="1168"/>
                    </a:cubicBezTo>
                    <a:lnTo>
                      <a:pt x="1268" y="1101"/>
                    </a:lnTo>
                    <a:lnTo>
                      <a:pt x="1301" y="1101"/>
                    </a:lnTo>
                    <a:lnTo>
                      <a:pt x="1401" y="1067"/>
                    </a:lnTo>
                    <a:cubicBezTo>
                      <a:pt x="1418" y="1051"/>
                      <a:pt x="1435" y="1042"/>
                      <a:pt x="1451" y="1042"/>
                    </a:cubicBezTo>
                    <a:cubicBezTo>
                      <a:pt x="1468" y="1042"/>
                      <a:pt x="1485" y="1051"/>
                      <a:pt x="1501" y="1067"/>
                    </a:cubicBezTo>
                    <a:lnTo>
                      <a:pt x="1802" y="1067"/>
                    </a:lnTo>
                    <a:lnTo>
                      <a:pt x="1902" y="1101"/>
                    </a:lnTo>
                    <a:lnTo>
                      <a:pt x="2102" y="1268"/>
                    </a:lnTo>
                    <a:lnTo>
                      <a:pt x="2102" y="1201"/>
                    </a:lnTo>
                    <a:cubicBezTo>
                      <a:pt x="2102" y="1168"/>
                      <a:pt x="2102" y="1134"/>
                      <a:pt x="2135" y="1134"/>
                    </a:cubicBezTo>
                    <a:cubicBezTo>
                      <a:pt x="2152" y="1118"/>
                      <a:pt x="2168" y="1109"/>
                      <a:pt x="2181" y="1109"/>
                    </a:cubicBezTo>
                    <a:cubicBezTo>
                      <a:pt x="2194" y="1109"/>
                      <a:pt x="2202" y="1118"/>
                      <a:pt x="2202" y="1134"/>
                    </a:cubicBezTo>
                    <a:cubicBezTo>
                      <a:pt x="2202" y="1101"/>
                      <a:pt x="2235" y="1101"/>
                      <a:pt x="2235" y="1101"/>
                    </a:cubicBezTo>
                    <a:lnTo>
                      <a:pt x="2269" y="1067"/>
                    </a:lnTo>
                    <a:lnTo>
                      <a:pt x="2302" y="967"/>
                    </a:lnTo>
                    <a:cubicBezTo>
                      <a:pt x="2335" y="967"/>
                      <a:pt x="2335" y="934"/>
                      <a:pt x="2369" y="934"/>
                    </a:cubicBezTo>
                    <a:lnTo>
                      <a:pt x="2302" y="901"/>
                    </a:lnTo>
                    <a:cubicBezTo>
                      <a:pt x="2302" y="901"/>
                      <a:pt x="2302" y="901"/>
                      <a:pt x="2302" y="867"/>
                    </a:cubicBezTo>
                    <a:lnTo>
                      <a:pt x="2235" y="834"/>
                    </a:lnTo>
                    <a:cubicBezTo>
                      <a:pt x="2235" y="801"/>
                      <a:pt x="2235" y="767"/>
                      <a:pt x="2235" y="734"/>
                    </a:cubicBezTo>
                    <a:lnTo>
                      <a:pt x="2302" y="634"/>
                    </a:lnTo>
                    <a:lnTo>
                      <a:pt x="2302" y="600"/>
                    </a:lnTo>
                    <a:lnTo>
                      <a:pt x="2269" y="534"/>
                    </a:lnTo>
                    <a:lnTo>
                      <a:pt x="2168" y="500"/>
                    </a:lnTo>
                    <a:lnTo>
                      <a:pt x="2002" y="500"/>
                    </a:lnTo>
                    <a:cubicBezTo>
                      <a:pt x="1985" y="517"/>
                      <a:pt x="1977" y="525"/>
                      <a:pt x="1968" y="525"/>
                    </a:cubicBezTo>
                    <a:cubicBezTo>
                      <a:pt x="1960" y="525"/>
                      <a:pt x="1952" y="517"/>
                      <a:pt x="1935" y="500"/>
                    </a:cubicBezTo>
                    <a:lnTo>
                      <a:pt x="1868" y="467"/>
                    </a:lnTo>
                    <a:lnTo>
                      <a:pt x="1835" y="434"/>
                    </a:lnTo>
                    <a:lnTo>
                      <a:pt x="1835" y="400"/>
                    </a:lnTo>
                    <a:lnTo>
                      <a:pt x="1802" y="400"/>
                    </a:lnTo>
                    <a:lnTo>
                      <a:pt x="1701" y="334"/>
                    </a:lnTo>
                    <a:lnTo>
                      <a:pt x="1568" y="267"/>
                    </a:lnTo>
                    <a:lnTo>
                      <a:pt x="1435" y="267"/>
                    </a:lnTo>
                    <a:lnTo>
                      <a:pt x="1335" y="234"/>
                    </a:lnTo>
                    <a:lnTo>
                      <a:pt x="1301" y="234"/>
                    </a:lnTo>
                    <a:cubicBezTo>
                      <a:pt x="1234" y="234"/>
                      <a:pt x="1201" y="234"/>
                      <a:pt x="1201" y="167"/>
                    </a:cubicBezTo>
                    <a:cubicBezTo>
                      <a:pt x="1201" y="167"/>
                      <a:pt x="1201" y="133"/>
                      <a:pt x="1201" y="133"/>
                    </a:cubicBezTo>
                    <a:lnTo>
                      <a:pt x="1134" y="167"/>
                    </a:lnTo>
                    <a:lnTo>
                      <a:pt x="1068" y="200"/>
                    </a:lnTo>
                    <a:lnTo>
                      <a:pt x="968" y="200"/>
                    </a:lnTo>
                    <a:lnTo>
                      <a:pt x="901" y="167"/>
                    </a:lnTo>
                    <a:lnTo>
                      <a:pt x="401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61" name="Google Shape;333;p15"/>
              <p:cNvSpPr/>
              <p:nvPr/>
            </p:nvSpPr>
            <p:spPr>
              <a:xfrm>
                <a:off x="6424764" y="2028658"/>
                <a:ext cx="7325" cy="1239"/>
              </a:xfrm>
              <a:custGeom>
                <a:avLst/>
                <a:gdLst/>
                <a:ahLst/>
                <a:cxnLst/>
                <a:rect l="l" t="t" r="r" b="b"/>
                <a:pathLst>
                  <a:path w="201" h="34" extrusionOk="0">
                    <a:moveTo>
                      <a:pt x="0" y="1"/>
                    </a:moveTo>
                    <a:lnTo>
                      <a:pt x="0" y="34"/>
                    </a:lnTo>
                    <a:lnTo>
                      <a:pt x="201" y="34"/>
                    </a:lnTo>
                    <a:lnTo>
                      <a:pt x="100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62" name="Google Shape;334;p15"/>
              <p:cNvSpPr/>
              <p:nvPr/>
            </p:nvSpPr>
            <p:spPr>
              <a:xfrm>
                <a:off x="6436900" y="2005551"/>
                <a:ext cx="75441" cy="51096"/>
              </a:xfrm>
              <a:custGeom>
                <a:avLst/>
                <a:gdLst/>
                <a:ahLst/>
                <a:cxnLst/>
                <a:rect l="l" t="t" r="r" b="b"/>
                <a:pathLst>
                  <a:path w="2070" h="1402" extrusionOk="0">
                    <a:moveTo>
                      <a:pt x="468" y="1"/>
                    </a:moveTo>
                    <a:lnTo>
                      <a:pt x="435" y="34"/>
                    </a:lnTo>
                    <a:lnTo>
                      <a:pt x="168" y="134"/>
                    </a:lnTo>
                    <a:cubicBezTo>
                      <a:pt x="168" y="168"/>
                      <a:pt x="168" y="168"/>
                      <a:pt x="134" y="201"/>
                    </a:cubicBezTo>
                    <a:lnTo>
                      <a:pt x="101" y="201"/>
                    </a:lnTo>
                    <a:lnTo>
                      <a:pt x="134" y="268"/>
                    </a:lnTo>
                    <a:cubicBezTo>
                      <a:pt x="134" y="268"/>
                      <a:pt x="134" y="268"/>
                      <a:pt x="134" y="301"/>
                    </a:cubicBezTo>
                    <a:lnTo>
                      <a:pt x="134" y="334"/>
                    </a:lnTo>
                    <a:lnTo>
                      <a:pt x="134" y="368"/>
                    </a:lnTo>
                    <a:cubicBezTo>
                      <a:pt x="134" y="368"/>
                      <a:pt x="168" y="368"/>
                      <a:pt x="168" y="401"/>
                    </a:cubicBezTo>
                    <a:cubicBezTo>
                      <a:pt x="201" y="434"/>
                      <a:pt x="201" y="468"/>
                      <a:pt x="168" y="468"/>
                    </a:cubicBezTo>
                    <a:lnTo>
                      <a:pt x="168" y="535"/>
                    </a:lnTo>
                    <a:cubicBezTo>
                      <a:pt x="134" y="568"/>
                      <a:pt x="134" y="568"/>
                      <a:pt x="134" y="601"/>
                    </a:cubicBezTo>
                    <a:lnTo>
                      <a:pt x="1" y="668"/>
                    </a:lnTo>
                    <a:lnTo>
                      <a:pt x="134" y="668"/>
                    </a:lnTo>
                    <a:lnTo>
                      <a:pt x="268" y="601"/>
                    </a:lnTo>
                    <a:lnTo>
                      <a:pt x="468" y="601"/>
                    </a:lnTo>
                    <a:lnTo>
                      <a:pt x="535" y="635"/>
                    </a:lnTo>
                    <a:lnTo>
                      <a:pt x="568" y="668"/>
                    </a:lnTo>
                    <a:lnTo>
                      <a:pt x="568" y="735"/>
                    </a:lnTo>
                    <a:cubicBezTo>
                      <a:pt x="568" y="735"/>
                      <a:pt x="568" y="768"/>
                      <a:pt x="568" y="801"/>
                    </a:cubicBezTo>
                    <a:lnTo>
                      <a:pt x="535" y="835"/>
                    </a:lnTo>
                    <a:lnTo>
                      <a:pt x="635" y="935"/>
                    </a:lnTo>
                    <a:lnTo>
                      <a:pt x="768" y="868"/>
                    </a:lnTo>
                    <a:lnTo>
                      <a:pt x="1102" y="768"/>
                    </a:lnTo>
                    <a:cubicBezTo>
                      <a:pt x="1111" y="759"/>
                      <a:pt x="1122" y="755"/>
                      <a:pt x="1134" y="755"/>
                    </a:cubicBezTo>
                    <a:cubicBezTo>
                      <a:pt x="1166" y="755"/>
                      <a:pt x="1202" y="786"/>
                      <a:pt x="1202" y="835"/>
                    </a:cubicBezTo>
                    <a:lnTo>
                      <a:pt x="1269" y="935"/>
                    </a:lnTo>
                    <a:cubicBezTo>
                      <a:pt x="1269" y="968"/>
                      <a:pt x="1269" y="968"/>
                      <a:pt x="1269" y="1002"/>
                    </a:cubicBezTo>
                    <a:lnTo>
                      <a:pt x="1269" y="1068"/>
                    </a:lnTo>
                    <a:cubicBezTo>
                      <a:pt x="1235" y="1068"/>
                      <a:pt x="1235" y="1102"/>
                      <a:pt x="1235" y="1102"/>
                    </a:cubicBezTo>
                    <a:lnTo>
                      <a:pt x="1335" y="1368"/>
                    </a:lnTo>
                    <a:lnTo>
                      <a:pt x="1369" y="1402"/>
                    </a:lnTo>
                    <a:lnTo>
                      <a:pt x="1502" y="1402"/>
                    </a:lnTo>
                    <a:lnTo>
                      <a:pt x="1836" y="1335"/>
                    </a:lnTo>
                    <a:lnTo>
                      <a:pt x="2002" y="1268"/>
                    </a:lnTo>
                    <a:lnTo>
                      <a:pt x="2002" y="1235"/>
                    </a:lnTo>
                    <a:cubicBezTo>
                      <a:pt x="2002" y="1202"/>
                      <a:pt x="2036" y="1202"/>
                      <a:pt x="2036" y="1168"/>
                    </a:cubicBezTo>
                    <a:lnTo>
                      <a:pt x="2069" y="1135"/>
                    </a:lnTo>
                    <a:lnTo>
                      <a:pt x="2002" y="1068"/>
                    </a:lnTo>
                    <a:lnTo>
                      <a:pt x="1936" y="1035"/>
                    </a:lnTo>
                    <a:cubicBezTo>
                      <a:pt x="1936" y="1002"/>
                      <a:pt x="1902" y="1002"/>
                      <a:pt x="1902" y="968"/>
                    </a:cubicBezTo>
                    <a:lnTo>
                      <a:pt x="1736" y="968"/>
                    </a:lnTo>
                    <a:lnTo>
                      <a:pt x="1736" y="1002"/>
                    </a:lnTo>
                    <a:cubicBezTo>
                      <a:pt x="1736" y="1035"/>
                      <a:pt x="1736" y="1068"/>
                      <a:pt x="1702" y="1068"/>
                    </a:cubicBezTo>
                    <a:lnTo>
                      <a:pt x="1635" y="1068"/>
                    </a:lnTo>
                    <a:lnTo>
                      <a:pt x="1369" y="935"/>
                    </a:lnTo>
                    <a:lnTo>
                      <a:pt x="1335" y="901"/>
                    </a:lnTo>
                    <a:cubicBezTo>
                      <a:pt x="1335" y="868"/>
                      <a:pt x="1302" y="868"/>
                      <a:pt x="1302" y="835"/>
                    </a:cubicBezTo>
                    <a:lnTo>
                      <a:pt x="1302" y="801"/>
                    </a:lnTo>
                    <a:lnTo>
                      <a:pt x="1235" y="635"/>
                    </a:lnTo>
                    <a:lnTo>
                      <a:pt x="1102" y="468"/>
                    </a:lnTo>
                    <a:lnTo>
                      <a:pt x="1035" y="401"/>
                    </a:lnTo>
                    <a:lnTo>
                      <a:pt x="902" y="368"/>
                    </a:lnTo>
                    <a:cubicBezTo>
                      <a:pt x="868" y="368"/>
                      <a:pt x="868" y="334"/>
                      <a:pt x="835" y="301"/>
                    </a:cubicBezTo>
                    <a:lnTo>
                      <a:pt x="835" y="234"/>
                    </a:lnTo>
                    <a:cubicBezTo>
                      <a:pt x="835" y="201"/>
                      <a:pt x="835" y="168"/>
                      <a:pt x="835" y="134"/>
                    </a:cubicBezTo>
                    <a:cubicBezTo>
                      <a:pt x="802" y="134"/>
                      <a:pt x="802" y="101"/>
                      <a:pt x="768" y="101"/>
                    </a:cubicBezTo>
                    <a:cubicBezTo>
                      <a:pt x="768" y="68"/>
                      <a:pt x="768" y="34"/>
                      <a:pt x="768" y="34"/>
                    </a:cubicBezTo>
                    <a:lnTo>
                      <a:pt x="735" y="34"/>
                    </a:lnTo>
                    <a:cubicBezTo>
                      <a:pt x="701" y="34"/>
                      <a:pt x="701" y="68"/>
                      <a:pt x="668" y="68"/>
                    </a:cubicBezTo>
                    <a:lnTo>
                      <a:pt x="601" y="68"/>
                    </a:lnTo>
                    <a:cubicBezTo>
                      <a:pt x="590" y="79"/>
                      <a:pt x="579" y="82"/>
                      <a:pt x="568" y="82"/>
                    </a:cubicBezTo>
                    <a:cubicBezTo>
                      <a:pt x="546" y="82"/>
                      <a:pt x="524" y="68"/>
                      <a:pt x="501" y="68"/>
                    </a:cubicBezTo>
                    <a:lnTo>
                      <a:pt x="468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63" name="Google Shape;335;p15"/>
              <p:cNvSpPr/>
              <p:nvPr/>
            </p:nvSpPr>
            <p:spPr>
              <a:xfrm>
                <a:off x="6446631" y="2118643"/>
                <a:ext cx="52335" cy="10970"/>
              </a:xfrm>
              <a:custGeom>
                <a:avLst/>
                <a:gdLst/>
                <a:ahLst/>
                <a:cxnLst/>
                <a:rect l="l" t="t" r="r" b="b"/>
                <a:pathLst>
                  <a:path w="1436" h="301" extrusionOk="0">
                    <a:moveTo>
                      <a:pt x="668" y="0"/>
                    </a:moveTo>
                    <a:lnTo>
                      <a:pt x="568" y="100"/>
                    </a:lnTo>
                    <a:lnTo>
                      <a:pt x="468" y="100"/>
                    </a:lnTo>
                    <a:cubicBezTo>
                      <a:pt x="468" y="100"/>
                      <a:pt x="434" y="100"/>
                      <a:pt x="434" y="67"/>
                    </a:cubicBezTo>
                    <a:cubicBezTo>
                      <a:pt x="401" y="100"/>
                      <a:pt x="401" y="100"/>
                      <a:pt x="368" y="100"/>
                    </a:cubicBezTo>
                    <a:lnTo>
                      <a:pt x="168" y="100"/>
                    </a:lnTo>
                    <a:lnTo>
                      <a:pt x="101" y="67"/>
                    </a:lnTo>
                    <a:cubicBezTo>
                      <a:pt x="68" y="67"/>
                      <a:pt x="68" y="33"/>
                      <a:pt x="34" y="33"/>
                    </a:cubicBezTo>
                    <a:lnTo>
                      <a:pt x="34" y="167"/>
                    </a:lnTo>
                    <a:cubicBezTo>
                      <a:pt x="34" y="167"/>
                      <a:pt x="34" y="200"/>
                      <a:pt x="1" y="234"/>
                    </a:cubicBezTo>
                    <a:lnTo>
                      <a:pt x="1" y="267"/>
                    </a:lnTo>
                    <a:lnTo>
                      <a:pt x="234" y="267"/>
                    </a:lnTo>
                    <a:cubicBezTo>
                      <a:pt x="268" y="267"/>
                      <a:pt x="301" y="267"/>
                      <a:pt x="334" y="300"/>
                    </a:cubicBezTo>
                    <a:lnTo>
                      <a:pt x="635" y="267"/>
                    </a:lnTo>
                    <a:lnTo>
                      <a:pt x="1202" y="133"/>
                    </a:lnTo>
                    <a:lnTo>
                      <a:pt x="1435" y="133"/>
                    </a:lnTo>
                    <a:lnTo>
                      <a:pt x="1435" y="67"/>
                    </a:lnTo>
                    <a:lnTo>
                      <a:pt x="1368" y="67"/>
                    </a:lnTo>
                    <a:lnTo>
                      <a:pt x="1335" y="0"/>
                    </a:lnTo>
                    <a:lnTo>
                      <a:pt x="1235" y="67"/>
                    </a:lnTo>
                    <a:lnTo>
                      <a:pt x="1135" y="100"/>
                    </a:lnTo>
                    <a:lnTo>
                      <a:pt x="1068" y="100"/>
                    </a:lnTo>
                    <a:lnTo>
                      <a:pt x="901" y="67"/>
                    </a:lnTo>
                    <a:lnTo>
                      <a:pt x="701" y="67"/>
                    </a:lnTo>
                    <a:cubicBezTo>
                      <a:pt x="668" y="33"/>
                      <a:pt x="668" y="33"/>
                      <a:pt x="66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64" name="Google Shape;336;p15"/>
              <p:cNvSpPr/>
              <p:nvPr/>
            </p:nvSpPr>
            <p:spPr>
              <a:xfrm>
                <a:off x="7024116" y="2593971"/>
                <a:ext cx="1239" cy="2478"/>
              </a:xfrm>
              <a:custGeom>
                <a:avLst/>
                <a:gdLst/>
                <a:ahLst/>
                <a:cxnLst/>
                <a:rect l="l" t="t" r="r" b="b"/>
                <a:pathLst>
                  <a:path w="34" h="68" extrusionOk="0">
                    <a:moveTo>
                      <a:pt x="0" y="1"/>
                    </a:moveTo>
                    <a:lnTo>
                      <a:pt x="34" y="67"/>
                    </a:lnTo>
                    <a:lnTo>
                      <a:pt x="34" y="34"/>
                    </a:lnTo>
                    <a:lnTo>
                      <a:pt x="0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65" name="Google Shape;337;p15"/>
              <p:cNvSpPr/>
              <p:nvPr/>
            </p:nvSpPr>
            <p:spPr>
              <a:xfrm>
                <a:off x="6886752" y="2624367"/>
                <a:ext cx="36" cy="1276"/>
              </a:xfrm>
              <a:custGeom>
                <a:avLst/>
                <a:gdLst/>
                <a:ahLst/>
                <a:cxnLst/>
                <a:rect l="l" t="t" r="r" b="b"/>
                <a:pathLst>
                  <a:path w="1" h="35" extrusionOk="0">
                    <a:moveTo>
                      <a:pt x="0" y="1"/>
                    </a:moveTo>
                    <a:lnTo>
                      <a:pt x="0" y="1"/>
                    </a:lnTo>
                    <a:lnTo>
                      <a:pt x="0" y="34"/>
                    </a:lnTo>
                    <a:lnTo>
                      <a:pt x="0" y="3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66" name="Google Shape;338;p15"/>
              <p:cNvSpPr/>
              <p:nvPr/>
            </p:nvSpPr>
            <p:spPr>
              <a:xfrm>
                <a:off x="6478266" y="2133221"/>
                <a:ext cx="54740" cy="62029"/>
              </a:xfrm>
              <a:custGeom>
                <a:avLst/>
                <a:gdLst/>
                <a:ahLst/>
                <a:cxnLst/>
                <a:rect l="l" t="t" r="r" b="b"/>
                <a:pathLst>
                  <a:path w="1502" h="1702" extrusionOk="0">
                    <a:moveTo>
                      <a:pt x="801" y="0"/>
                    </a:moveTo>
                    <a:lnTo>
                      <a:pt x="634" y="67"/>
                    </a:lnTo>
                    <a:lnTo>
                      <a:pt x="500" y="134"/>
                    </a:lnTo>
                    <a:lnTo>
                      <a:pt x="467" y="134"/>
                    </a:lnTo>
                    <a:lnTo>
                      <a:pt x="33" y="267"/>
                    </a:lnTo>
                    <a:lnTo>
                      <a:pt x="0" y="267"/>
                    </a:lnTo>
                    <a:lnTo>
                      <a:pt x="100" y="401"/>
                    </a:lnTo>
                    <a:lnTo>
                      <a:pt x="167" y="467"/>
                    </a:lnTo>
                    <a:cubicBezTo>
                      <a:pt x="167" y="467"/>
                      <a:pt x="167" y="501"/>
                      <a:pt x="167" y="501"/>
                    </a:cubicBezTo>
                    <a:lnTo>
                      <a:pt x="200" y="601"/>
                    </a:lnTo>
                    <a:cubicBezTo>
                      <a:pt x="200" y="601"/>
                      <a:pt x="200" y="601"/>
                      <a:pt x="200" y="634"/>
                    </a:cubicBezTo>
                    <a:lnTo>
                      <a:pt x="200" y="734"/>
                    </a:lnTo>
                    <a:cubicBezTo>
                      <a:pt x="200" y="734"/>
                      <a:pt x="167" y="768"/>
                      <a:pt x="167" y="801"/>
                    </a:cubicBezTo>
                    <a:lnTo>
                      <a:pt x="267" y="901"/>
                    </a:lnTo>
                    <a:cubicBezTo>
                      <a:pt x="267" y="901"/>
                      <a:pt x="267" y="934"/>
                      <a:pt x="267" y="934"/>
                    </a:cubicBezTo>
                    <a:lnTo>
                      <a:pt x="267" y="1034"/>
                    </a:lnTo>
                    <a:lnTo>
                      <a:pt x="300" y="1034"/>
                    </a:lnTo>
                    <a:cubicBezTo>
                      <a:pt x="334" y="1068"/>
                      <a:pt x="334" y="1068"/>
                      <a:pt x="334" y="1101"/>
                    </a:cubicBezTo>
                    <a:lnTo>
                      <a:pt x="334" y="1235"/>
                    </a:lnTo>
                    <a:lnTo>
                      <a:pt x="601" y="1401"/>
                    </a:lnTo>
                    <a:cubicBezTo>
                      <a:pt x="601" y="1401"/>
                      <a:pt x="634" y="1435"/>
                      <a:pt x="634" y="1435"/>
                    </a:cubicBezTo>
                    <a:lnTo>
                      <a:pt x="634" y="1501"/>
                    </a:lnTo>
                    <a:lnTo>
                      <a:pt x="734" y="1635"/>
                    </a:lnTo>
                    <a:lnTo>
                      <a:pt x="834" y="1568"/>
                    </a:lnTo>
                    <a:lnTo>
                      <a:pt x="1001" y="1568"/>
                    </a:lnTo>
                    <a:cubicBezTo>
                      <a:pt x="1068" y="1568"/>
                      <a:pt x="1101" y="1568"/>
                      <a:pt x="1134" y="1635"/>
                    </a:cubicBezTo>
                    <a:lnTo>
                      <a:pt x="1168" y="1702"/>
                    </a:lnTo>
                    <a:lnTo>
                      <a:pt x="1201" y="1702"/>
                    </a:lnTo>
                    <a:lnTo>
                      <a:pt x="1234" y="1635"/>
                    </a:lnTo>
                    <a:lnTo>
                      <a:pt x="1234" y="1601"/>
                    </a:lnTo>
                    <a:lnTo>
                      <a:pt x="1268" y="1435"/>
                    </a:lnTo>
                    <a:lnTo>
                      <a:pt x="1368" y="1235"/>
                    </a:lnTo>
                    <a:lnTo>
                      <a:pt x="1501" y="667"/>
                    </a:lnTo>
                    <a:lnTo>
                      <a:pt x="1501" y="467"/>
                    </a:lnTo>
                    <a:lnTo>
                      <a:pt x="1468" y="401"/>
                    </a:lnTo>
                    <a:cubicBezTo>
                      <a:pt x="1434" y="367"/>
                      <a:pt x="1434" y="334"/>
                      <a:pt x="1468" y="301"/>
                    </a:cubicBezTo>
                    <a:lnTo>
                      <a:pt x="1468" y="267"/>
                    </a:lnTo>
                    <a:cubicBezTo>
                      <a:pt x="1468" y="267"/>
                      <a:pt x="1468" y="267"/>
                      <a:pt x="1468" y="234"/>
                    </a:cubicBezTo>
                    <a:lnTo>
                      <a:pt x="1368" y="100"/>
                    </a:lnTo>
                    <a:lnTo>
                      <a:pt x="1201" y="100"/>
                    </a:lnTo>
                    <a:lnTo>
                      <a:pt x="1101" y="167"/>
                    </a:lnTo>
                    <a:lnTo>
                      <a:pt x="1068" y="167"/>
                    </a:lnTo>
                    <a:cubicBezTo>
                      <a:pt x="1034" y="167"/>
                      <a:pt x="1001" y="167"/>
                      <a:pt x="1001" y="134"/>
                    </a:cubicBezTo>
                    <a:lnTo>
                      <a:pt x="934" y="34"/>
                    </a:lnTo>
                    <a:lnTo>
                      <a:pt x="901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67" name="Google Shape;339;p15"/>
              <p:cNvSpPr/>
              <p:nvPr/>
            </p:nvSpPr>
            <p:spPr>
              <a:xfrm>
                <a:off x="6453920" y="2068785"/>
                <a:ext cx="36" cy="36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1" y="0"/>
                    </a:moveTo>
                    <a:lnTo>
                      <a:pt x="1" y="0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68" name="Google Shape;340;p15"/>
              <p:cNvSpPr/>
              <p:nvPr/>
            </p:nvSpPr>
            <p:spPr>
              <a:xfrm>
                <a:off x="6393165" y="2003146"/>
                <a:ext cx="2442" cy="2442"/>
              </a:xfrm>
              <a:custGeom>
                <a:avLst/>
                <a:gdLst/>
                <a:ahLst/>
                <a:cxnLst/>
                <a:rect l="l" t="t" r="r" b="b"/>
                <a:pathLst>
                  <a:path w="67" h="67" extrusionOk="0">
                    <a:moveTo>
                      <a:pt x="33" y="0"/>
                    </a:moveTo>
                    <a:lnTo>
                      <a:pt x="0" y="33"/>
                    </a:lnTo>
                    <a:lnTo>
                      <a:pt x="33" y="67"/>
                    </a:lnTo>
                    <a:lnTo>
                      <a:pt x="67" y="67"/>
                    </a:lnTo>
                    <a:lnTo>
                      <a:pt x="67" y="33"/>
                    </a:lnTo>
                    <a:lnTo>
                      <a:pt x="33" y="33"/>
                    </a:lnTo>
                    <a:lnTo>
                      <a:pt x="33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69" name="Google Shape;341;p15"/>
              <p:cNvSpPr/>
              <p:nvPr/>
            </p:nvSpPr>
            <p:spPr>
              <a:xfrm>
                <a:off x="6354241" y="2060257"/>
                <a:ext cx="2478" cy="2478"/>
              </a:xfrm>
              <a:custGeom>
                <a:avLst/>
                <a:gdLst/>
                <a:ahLst/>
                <a:cxnLst/>
                <a:rect l="l" t="t" r="r" b="b"/>
                <a:pathLst>
                  <a:path w="68" h="68" extrusionOk="0">
                    <a:moveTo>
                      <a:pt x="34" y="1"/>
                    </a:moveTo>
                    <a:lnTo>
                      <a:pt x="1" y="34"/>
                    </a:lnTo>
                    <a:lnTo>
                      <a:pt x="34" y="68"/>
                    </a:lnTo>
                    <a:lnTo>
                      <a:pt x="67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70" name="Google Shape;342;p15"/>
              <p:cNvSpPr/>
              <p:nvPr/>
            </p:nvSpPr>
            <p:spPr>
              <a:xfrm>
                <a:off x="6299536" y="2014080"/>
                <a:ext cx="7325" cy="9767"/>
              </a:xfrm>
              <a:custGeom>
                <a:avLst/>
                <a:gdLst/>
                <a:ahLst/>
                <a:cxnLst/>
                <a:rect l="l" t="t" r="r" b="b"/>
                <a:pathLst>
                  <a:path w="201" h="268" extrusionOk="0">
                    <a:moveTo>
                      <a:pt x="1" y="0"/>
                    </a:moveTo>
                    <a:lnTo>
                      <a:pt x="101" y="200"/>
                    </a:lnTo>
                    <a:lnTo>
                      <a:pt x="167" y="267"/>
                    </a:lnTo>
                    <a:lnTo>
                      <a:pt x="201" y="267"/>
                    </a:lnTo>
                    <a:lnTo>
                      <a:pt x="201" y="234"/>
                    </a:lnTo>
                    <a:lnTo>
                      <a:pt x="201" y="200"/>
                    </a:lnTo>
                    <a:lnTo>
                      <a:pt x="101" y="100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71" name="Google Shape;343;p15"/>
              <p:cNvSpPr/>
              <p:nvPr/>
            </p:nvSpPr>
            <p:spPr>
              <a:xfrm>
                <a:off x="6284957" y="2003146"/>
                <a:ext cx="2478" cy="2442"/>
              </a:xfrm>
              <a:custGeom>
                <a:avLst/>
                <a:gdLst/>
                <a:ahLst/>
                <a:cxnLst/>
                <a:rect l="l" t="t" r="r" b="b"/>
                <a:pathLst>
                  <a:path w="68" h="67" extrusionOk="0">
                    <a:moveTo>
                      <a:pt x="0" y="0"/>
                    </a:moveTo>
                    <a:lnTo>
                      <a:pt x="0" y="33"/>
                    </a:lnTo>
                    <a:lnTo>
                      <a:pt x="67" y="67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72" name="Google Shape;344;p15"/>
              <p:cNvSpPr/>
              <p:nvPr/>
            </p:nvSpPr>
            <p:spPr>
              <a:xfrm>
                <a:off x="6999807" y="2906422"/>
                <a:ext cx="32837" cy="37721"/>
              </a:xfrm>
              <a:custGeom>
                <a:avLst/>
                <a:gdLst/>
                <a:ahLst/>
                <a:cxnLst/>
                <a:rect l="l" t="t" r="r" b="b"/>
                <a:pathLst>
                  <a:path w="901" h="1035" extrusionOk="0">
                    <a:moveTo>
                      <a:pt x="267" y="1"/>
                    </a:moveTo>
                    <a:lnTo>
                      <a:pt x="134" y="67"/>
                    </a:lnTo>
                    <a:cubicBezTo>
                      <a:pt x="100" y="101"/>
                      <a:pt x="34" y="101"/>
                      <a:pt x="0" y="101"/>
                    </a:cubicBezTo>
                    <a:lnTo>
                      <a:pt x="0" y="134"/>
                    </a:lnTo>
                    <a:lnTo>
                      <a:pt x="0" y="267"/>
                    </a:lnTo>
                    <a:lnTo>
                      <a:pt x="0" y="334"/>
                    </a:lnTo>
                    <a:lnTo>
                      <a:pt x="34" y="301"/>
                    </a:lnTo>
                    <a:cubicBezTo>
                      <a:pt x="67" y="301"/>
                      <a:pt x="67" y="267"/>
                      <a:pt x="100" y="267"/>
                    </a:cubicBezTo>
                    <a:lnTo>
                      <a:pt x="167" y="267"/>
                    </a:lnTo>
                    <a:cubicBezTo>
                      <a:pt x="200" y="267"/>
                      <a:pt x="234" y="301"/>
                      <a:pt x="234" y="367"/>
                    </a:cubicBezTo>
                    <a:lnTo>
                      <a:pt x="234" y="434"/>
                    </a:lnTo>
                    <a:cubicBezTo>
                      <a:pt x="267" y="468"/>
                      <a:pt x="267" y="468"/>
                      <a:pt x="234" y="501"/>
                    </a:cubicBezTo>
                    <a:lnTo>
                      <a:pt x="234" y="534"/>
                    </a:lnTo>
                    <a:cubicBezTo>
                      <a:pt x="267" y="534"/>
                      <a:pt x="301" y="534"/>
                      <a:pt x="301" y="568"/>
                    </a:cubicBezTo>
                    <a:lnTo>
                      <a:pt x="367" y="601"/>
                    </a:lnTo>
                    <a:lnTo>
                      <a:pt x="367" y="634"/>
                    </a:lnTo>
                    <a:lnTo>
                      <a:pt x="434" y="768"/>
                    </a:lnTo>
                    <a:lnTo>
                      <a:pt x="601" y="901"/>
                    </a:lnTo>
                    <a:lnTo>
                      <a:pt x="701" y="901"/>
                    </a:lnTo>
                    <a:lnTo>
                      <a:pt x="801" y="1001"/>
                    </a:lnTo>
                    <a:cubicBezTo>
                      <a:pt x="801" y="1001"/>
                      <a:pt x="834" y="1035"/>
                      <a:pt x="834" y="1035"/>
                    </a:cubicBezTo>
                    <a:lnTo>
                      <a:pt x="901" y="935"/>
                    </a:lnTo>
                    <a:lnTo>
                      <a:pt x="834" y="935"/>
                    </a:lnTo>
                    <a:cubicBezTo>
                      <a:pt x="801" y="935"/>
                      <a:pt x="768" y="901"/>
                      <a:pt x="734" y="868"/>
                    </a:cubicBezTo>
                    <a:lnTo>
                      <a:pt x="701" y="868"/>
                    </a:lnTo>
                    <a:cubicBezTo>
                      <a:pt x="701" y="868"/>
                      <a:pt x="667" y="834"/>
                      <a:pt x="667" y="834"/>
                    </a:cubicBezTo>
                    <a:lnTo>
                      <a:pt x="534" y="634"/>
                    </a:lnTo>
                    <a:cubicBezTo>
                      <a:pt x="501" y="634"/>
                      <a:pt x="467" y="634"/>
                      <a:pt x="434" y="601"/>
                    </a:cubicBezTo>
                    <a:lnTo>
                      <a:pt x="367" y="501"/>
                    </a:lnTo>
                    <a:lnTo>
                      <a:pt x="334" y="468"/>
                    </a:lnTo>
                    <a:lnTo>
                      <a:pt x="267" y="401"/>
                    </a:lnTo>
                    <a:cubicBezTo>
                      <a:pt x="267" y="367"/>
                      <a:pt x="267" y="334"/>
                      <a:pt x="267" y="301"/>
                    </a:cubicBezTo>
                    <a:lnTo>
                      <a:pt x="334" y="167"/>
                    </a:lnTo>
                    <a:cubicBezTo>
                      <a:pt x="301" y="167"/>
                      <a:pt x="301" y="167"/>
                      <a:pt x="301" y="134"/>
                    </a:cubicBezTo>
                    <a:lnTo>
                      <a:pt x="267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73" name="Google Shape;345;p15"/>
              <p:cNvSpPr/>
              <p:nvPr/>
            </p:nvSpPr>
            <p:spPr>
              <a:xfrm>
                <a:off x="6542702" y="3071777"/>
                <a:ext cx="88780" cy="126464"/>
              </a:xfrm>
              <a:custGeom>
                <a:avLst/>
                <a:gdLst/>
                <a:ahLst/>
                <a:cxnLst/>
                <a:rect l="l" t="t" r="r" b="b"/>
                <a:pathLst>
                  <a:path w="2436" h="3470" extrusionOk="0">
                    <a:moveTo>
                      <a:pt x="2168" y="0"/>
                    </a:moveTo>
                    <a:lnTo>
                      <a:pt x="2001" y="33"/>
                    </a:lnTo>
                    <a:lnTo>
                      <a:pt x="1935" y="67"/>
                    </a:lnTo>
                    <a:lnTo>
                      <a:pt x="1835" y="134"/>
                    </a:lnTo>
                    <a:lnTo>
                      <a:pt x="1835" y="167"/>
                    </a:lnTo>
                    <a:lnTo>
                      <a:pt x="1835" y="200"/>
                    </a:lnTo>
                    <a:lnTo>
                      <a:pt x="1868" y="300"/>
                    </a:lnTo>
                    <a:cubicBezTo>
                      <a:pt x="1901" y="334"/>
                      <a:pt x="1868" y="400"/>
                      <a:pt x="1835" y="434"/>
                    </a:cubicBezTo>
                    <a:lnTo>
                      <a:pt x="1768" y="467"/>
                    </a:lnTo>
                    <a:lnTo>
                      <a:pt x="1635" y="467"/>
                    </a:lnTo>
                    <a:lnTo>
                      <a:pt x="1601" y="534"/>
                    </a:lnTo>
                    <a:lnTo>
                      <a:pt x="1501" y="667"/>
                    </a:lnTo>
                    <a:lnTo>
                      <a:pt x="1501" y="701"/>
                    </a:lnTo>
                    <a:cubicBezTo>
                      <a:pt x="1501" y="734"/>
                      <a:pt x="1501" y="734"/>
                      <a:pt x="1501" y="734"/>
                    </a:cubicBezTo>
                    <a:lnTo>
                      <a:pt x="1501" y="801"/>
                    </a:lnTo>
                    <a:cubicBezTo>
                      <a:pt x="1501" y="834"/>
                      <a:pt x="1468" y="867"/>
                      <a:pt x="1434" y="867"/>
                    </a:cubicBezTo>
                    <a:lnTo>
                      <a:pt x="1268" y="867"/>
                    </a:lnTo>
                    <a:cubicBezTo>
                      <a:pt x="1268" y="901"/>
                      <a:pt x="1268" y="934"/>
                      <a:pt x="1268" y="934"/>
                    </a:cubicBezTo>
                    <a:lnTo>
                      <a:pt x="1234" y="1001"/>
                    </a:lnTo>
                    <a:cubicBezTo>
                      <a:pt x="1234" y="1001"/>
                      <a:pt x="1234" y="1034"/>
                      <a:pt x="1234" y="1034"/>
                    </a:cubicBezTo>
                    <a:lnTo>
                      <a:pt x="1201" y="1068"/>
                    </a:lnTo>
                    <a:lnTo>
                      <a:pt x="1134" y="1234"/>
                    </a:lnTo>
                    <a:cubicBezTo>
                      <a:pt x="1101" y="1268"/>
                      <a:pt x="1067" y="1301"/>
                      <a:pt x="1034" y="1301"/>
                    </a:cubicBezTo>
                    <a:lnTo>
                      <a:pt x="967" y="1301"/>
                    </a:lnTo>
                    <a:cubicBezTo>
                      <a:pt x="934" y="1301"/>
                      <a:pt x="901" y="1268"/>
                      <a:pt x="901" y="1234"/>
                    </a:cubicBezTo>
                    <a:lnTo>
                      <a:pt x="634" y="1468"/>
                    </a:lnTo>
                    <a:lnTo>
                      <a:pt x="600" y="1501"/>
                    </a:lnTo>
                    <a:lnTo>
                      <a:pt x="600" y="1601"/>
                    </a:lnTo>
                    <a:lnTo>
                      <a:pt x="567" y="1668"/>
                    </a:lnTo>
                    <a:lnTo>
                      <a:pt x="467" y="1901"/>
                    </a:lnTo>
                    <a:lnTo>
                      <a:pt x="467" y="2035"/>
                    </a:lnTo>
                    <a:cubicBezTo>
                      <a:pt x="467" y="2068"/>
                      <a:pt x="434" y="2068"/>
                      <a:pt x="434" y="2102"/>
                    </a:cubicBezTo>
                    <a:lnTo>
                      <a:pt x="467" y="2135"/>
                    </a:lnTo>
                    <a:lnTo>
                      <a:pt x="567" y="2202"/>
                    </a:lnTo>
                    <a:lnTo>
                      <a:pt x="634" y="2202"/>
                    </a:lnTo>
                    <a:cubicBezTo>
                      <a:pt x="667" y="2235"/>
                      <a:pt x="701" y="2268"/>
                      <a:pt x="701" y="2302"/>
                    </a:cubicBezTo>
                    <a:cubicBezTo>
                      <a:pt x="701" y="2335"/>
                      <a:pt x="667" y="2368"/>
                      <a:pt x="634" y="2402"/>
                    </a:cubicBezTo>
                    <a:lnTo>
                      <a:pt x="534" y="2435"/>
                    </a:lnTo>
                    <a:lnTo>
                      <a:pt x="367" y="2435"/>
                    </a:lnTo>
                    <a:lnTo>
                      <a:pt x="234" y="2335"/>
                    </a:lnTo>
                    <a:lnTo>
                      <a:pt x="234" y="2368"/>
                    </a:lnTo>
                    <a:cubicBezTo>
                      <a:pt x="267" y="2368"/>
                      <a:pt x="300" y="2402"/>
                      <a:pt x="300" y="2469"/>
                    </a:cubicBezTo>
                    <a:lnTo>
                      <a:pt x="300" y="2502"/>
                    </a:lnTo>
                    <a:lnTo>
                      <a:pt x="300" y="2535"/>
                    </a:lnTo>
                    <a:cubicBezTo>
                      <a:pt x="300" y="2535"/>
                      <a:pt x="300" y="2535"/>
                      <a:pt x="300" y="2569"/>
                    </a:cubicBezTo>
                    <a:lnTo>
                      <a:pt x="300" y="2602"/>
                    </a:lnTo>
                    <a:cubicBezTo>
                      <a:pt x="300" y="2602"/>
                      <a:pt x="300" y="2602"/>
                      <a:pt x="300" y="2635"/>
                    </a:cubicBezTo>
                    <a:cubicBezTo>
                      <a:pt x="334" y="2635"/>
                      <a:pt x="334" y="2669"/>
                      <a:pt x="334" y="2702"/>
                    </a:cubicBezTo>
                    <a:lnTo>
                      <a:pt x="334" y="2735"/>
                    </a:lnTo>
                    <a:cubicBezTo>
                      <a:pt x="334" y="2769"/>
                      <a:pt x="334" y="2802"/>
                      <a:pt x="300" y="2802"/>
                    </a:cubicBezTo>
                    <a:lnTo>
                      <a:pt x="267" y="2835"/>
                    </a:lnTo>
                    <a:cubicBezTo>
                      <a:pt x="234" y="2869"/>
                      <a:pt x="234" y="2869"/>
                      <a:pt x="200" y="2869"/>
                    </a:cubicBezTo>
                    <a:lnTo>
                      <a:pt x="67" y="2869"/>
                    </a:lnTo>
                    <a:lnTo>
                      <a:pt x="33" y="2902"/>
                    </a:lnTo>
                    <a:lnTo>
                      <a:pt x="0" y="2969"/>
                    </a:lnTo>
                    <a:lnTo>
                      <a:pt x="0" y="3002"/>
                    </a:lnTo>
                    <a:lnTo>
                      <a:pt x="33" y="3002"/>
                    </a:lnTo>
                    <a:lnTo>
                      <a:pt x="67" y="3036"/>
                    </a:lnTo>
                    <a:cubicBezTo>
                      <a:pt x="100" y="3036"/>
                      <a:pt x="100" y="3036"/>
                      <a:pt x="100" y="3069"/>
                    </a:cubicBezTo>
                    <a:lnTo>
                      <a:pt x="133" y="3102"/>
                    </a:lnTo>
                    <a:cubicBezTo>
                      <a:pt x="167" y="3136"/>
                      <a:pt x="167" y="3136"/>
                      <a:pt x="133" y="3169"/>
                    </a:cubicBezTo>
                    <a:lnTo>
                      <a:pt x="133" y="3236"/>
                    </a:lnTo>
                    <a:cubicBezTo>
                      <a:pt x="133" y="3269"/>
                      <a:pt x="133" y="3269"/>
                      <a:pt x="133" y="3269"/>
                    </a:cubicBezTo>
                    <a:lnTo>
                      <a:pt x="100" y="3469"/>
                    </a:lnTo>
                    <a:lnTo>
                      <a:pt x="467" y="3469"/>
                    </a:lnTo>
                    <a:lnTo>
                      <a:pt x="500" y="3436"/>
                    </a:lnTo>
                    <a:lnTo>
                      <a:pt x="534" y="3336"/>
                    </a:lnTo>
                    <a:lnTo>
                      <a:pt x="534" y="3302"/>
                    </a:lnTo>
                    <a:lnTo>
                      <a:pt x="567" y="3269"/>
                    </a:lnTo>
                    <a:cubicBezTo>
                      <a:pt x="567" y="3236"/>
                      <a:pt x="567" y="3236"/>
                      <a:pt x="600" y="3236"/>
                    </a:cubicBezTo>
                    <a:lnTo>
                      <a:pt x="634" y="3169"/>
                    </a:lnTo>
                    <a:lnTo>
                      <a:pt x="767" y="3169"/>
                    </a:lnTo>
                    <a:cubicBezTo>
                      <a:pt x="801" y="3202"/>
                      <a:pt x="801" y="3202"/>
                      <a:pt x="834" y="3202"/>
                    </a:cubicBezTo>
                    <a:lnTo>
                      <a:pt x="867" y="3136"/>
                    </a:lnTo>
                    <a:lnTo>
                      <a:pt x="867" y="3102"/>
                    </a:lnTo>
                    <a:lnTo>
                      <a:pt x="967" y="3202"/>
                    </a:lnTo>
                    <a:lnTo>
                      <a:pt x="1034" y="3136"/>
                    </a:lnTo>
                    <a:lnTo>
                      <a:pt x="1034" y="3102"/>
                    </a:lnTo>
                    <a:cubicBezTo>
                      <a:pt x="1034" y="3102"/>
                      <a:pt x="1034" y="3069"/>
                      <a:pt x="1034" y="3069"/>
                    </a:cubicBezTo>
                    <a:lnTo>
                      <a:pt x="1067" y="2969"/>
                    </a:lnTo>
                    <a:cubicBezTo>
                      <a:pt x="1067" y="2936"/>
                      <a:pt x="1101" y="2936"/>
                      <a:pt x="1101" y="2902"/>
                    </a:cubicBezTo>
                    <a:lnTo>
                      <a:pt x="1301" y="2769"/>
                    </a:lnTo>
                    <a:cubicBezTo>
                      <a:pt x="1301" y="2769"/>
                      <a:pt x="1301" y="2735"/>
                      <a:pt x="1334" y="2735"/>
                    </a:cubicBezTo>
                    <a:lnTo>
                      <a:pt x="1401" y="2669"/>
                    </a:lnTo>
                    <a:cubicBezTo>
                      <a:pt x="1401" y="2635"/>
                      <a:pt x="1401" y="2602"/>
                      <a:pt x="1434" y="2569"/>
                    </a:cubicBezTo>
                    <a:cubicBezTo>
                      <a:pt x="1468" y="2535"/>
                      <a:pt x="1501" y="2535"/>
                      <a:pt x="1534" y="2535"/>
                    </a:cubicBezTo>
                    <a:lnTo>
                      <a:pt x="1534" y="2469"/>
                    </a:lnTo>
                    <a:cubicBezTo>
                      <a:pt x="1534" y="2435"/>
                      <a:pt x="1534" y="2402"/>
                      <a:pt x="1568" y="2402"/>
                    </a:cubicBezTo>
                    <a:lnTo>
                      <a:pt x="1635" y="2335"/>
                    </a:lnTo>
                    <a:lnTo>
                      <a:pt x="1835" y="2335"/>
                    </a:lnTo>
                    <a:lnTo>
                      <a:pt x="1868" y="2268"/>
                    </a:lnTo>
                    <a:lnTo>
                      <a:pt x="1968" y="2102"/>
                    </a:lnTo>
                    <a:lnTo>
                      <a:pt x="2001" y="2068"/>
                    </a:lnTo>
                    <a:lnTo>
                      <a:pt x="2035" y="2068"/>
                    </a:lnTo>
                    <a:lnTo>
                      <a:pt x="2068" y="2035"/>
                    </a:lnTo>
                    <a:lnTo>
                      <a:pt x="2102" y="1935"/>
                    </a:lnTo>
                    <a:lnTo>
                      <a:pt x="2135" y="1768"/>
                    </a:lnTo>
                    <a:lnTo>
                      <a:pt x="2168" y="1668"/>
                    </a:lnTo>
                    <a:lnTo>
                      <a:pt x="2168" y="1635"/>
                    </a:lnTo>
                    <a:lnTo>
                      <a:pt x="2135" y="1568"/>
                    </a:lnTo>
                    <a:cubicBezTo>
                      <a:pt x="2135" y="1501"/>
                      <a:pt x="2135" y="1468"/>
                      <a:pt x="2168" y="1434"/>
                    </a:cubicBezTo>
                    <a:lnTo>
                      <a:pt x="2235" y="1401"/>
                    </a:lnTo>
                    <a:lnTo>
                      <a:pt x="2235" y="1334"/>
                    </a:lnTo>
                    <a:lnTo>
                      <a:pt x="2268" y="1268"/>
                    </a:lnTo>
                    <a:lnTo>
                      <a:pt x="2202" y="1201"/>
                    </a:lnTo>
                    <a:lnTo>
                      <a:pt x="2168" y="1201"/>
                    </a:lnTo>
                    <a:lnTo>
                      <a:pt x="2135" y="1134"/>
                    </a:lnTo>
                    <a:cubicBezTo>
                      <a:pt x="2102" y="1101"/>
                      <a:pt x="2135" y="1034"/>
                      <a:pt x="2168" y="1001"/>
                    </a:cubicBezTo>
                    <a:lnTo>
                      <a:pt x="2168" y="967"/>
                    </a:lnTo>
                    <a:lnTo>
                      <a:pt x="2068" y="834"/>
                    </a:lnTo>
                    <a:cubicBezTo>
                      <a:pt x="2068" y="834"/>
                      <a:pt x="2068" y="801"/>
                      <a:pt x="2068" y="801"/>
                    </a:cubicBezTo>
                    <a:lnTo>
                      <a:pt x="2068" y="667"/>
                    </a:lnTo>
                    <a:lnTo>
                      <a:pt x="2068" y="567"/>
                    </a:lnTo>
                    <a:cubicBezTo>
                      <a:pt x="2068" y="567"/>
                      <a:pt x="2068" y="534"/>
                      <a:pt x="2068" y="500"/>
                    </a:cubicBezTo>
                    <a:lnTo>
                      <a:pt x="2135" y="400"/>
                    </a:lnTo>
                    <a:lnTo>
                      <a:pt x="2168" y="367"/>
                    </a:lnTo>
                    <a:cubicBezTo>
                      <a:pt x="2202" y="367"/>
                      <a:pt x="2235" y="334"/>
                      <a:pt x="2235" y="334"/>
                    </a:cubicBezTo>
                    <a:lnTo>
                      <a:pt x="2435" y="334"/>
                    </a:lnTo>
                    <a:lnTo>
                      <a:pt x="2435" y="134"/>
                    </a:lnTo>
                    <a:lnTo>
                      <a:pt x="2368" y="200"/>
                    </a:lnTo>
                    <a:cubicBezTo>
                      <a:pt x="2368" y="234"/>
                      <a:pt x="2368" y="234"/>
                      <a:pt x="2335" y="234"/>
                    </a:cubicBezTo>
                    <a:lnTo>
                      <a:pt x="2202" y="234"/>
                    </a:lnTo>
                    <a:cubicBezTo>
                      <a:pt x="2168" y="200"/>
                      <a:pt x="2168" y="200"/>
                      <a:pt x="2168" y="167"/>
                    </a:cubicBezTo>
                    <a:lnTo>
                      <a:pt x="2168" y="134"/>
                    </a:lnTo>
                    <a:lnTo>
                      <a:pt x="2168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74" name="Google Shape;346;p15"/>
              <p:cNvSpPr/>
              <p:nvPr/>
            </p:nvSpPr>
            <p:spPr>
              <a:xfrm>
                <a:off x="6987634" y="2933173"/>
                <a:ext cx="63269" cy="105800"/>
              </a:xfrm>
              <a:custGeom>
                <a:avLst/>
                <a:gdLst/>
                <a:ahLst/>
                <a:cxnLst/>
                <a:rect l="l" t="t" r="r" b="b"/>
                <a:pathLst>
                  <a:path w="1736" h="2903" extrusionOk="0">
                    <a:moveTo>
                      <a:pt x="234" y="0"/>
                    </a:moveTo>
                    <a:lnTo>
                      <a:pt x="234" y="100"/>
                    </a:lnTo>
                    <a:lnTo>
                      <a:pt x="334" y="501"/>
                    </a:lnTo>
                    <a:cubicBezTo>
                      <a:pt x="334" y="534"/>
                      <a:pt x="334" y="534"/>
                      <a:pt x="334" y="534"/>
                    </a:cubicBezTo>
                    <a:lnTo>
                      <a:pt x="301" y="901"/>
                    </a:lnTo>
                    <a:lnTo>
                      <a:pt x="334" y="968"/>
                    </a:lnTo>
                    <a:lnTo>
                      <a:pt x="501" y="968"/>
                    </a:lnTo>
                    <a:cubicBezTo>
                      <a:pt x="510" y="959"/>
                      <a:pt x="519" y="955"/>
                      <a:pt x="528" y="955"/>
                    </a:cubicBezTo>
                    <a:cubicBezTo>
                      <a:pt x="552" y="955"/>
                      <a:pt x="577" y="986"/>
                      <a:pt x="601" y="1034"/>
                    </a:cubicBezTo>
                    <a:lnTo>
                      <a:pt x="601" y="1101"/>
                    </a:lnTo>
                    <a:lnTo>
                      <a:pt x="635" y="1201"/>
                    </a:lnTo>
                    <a:lnTo>
                      <a:pt x="668" y="1301"/>
                    </a:lnTo>
                    <a:cubicBezTo>
                      <a:pt x="668" y="1335"/>
                      <a:pt x="635" y="1368"/>
                      <a:pt x="635" y="1401"/>
                    </a:cubicBezTo>
                    <a:lnTo>
                      <a:pt x="501" y="1401"/>
                    </a:lnTo>
                    <a:lnTo>
                      <a:pt x="401" y="1335"/>
                    </a:lnTo>
                    <a:lnTo>
                      <a:pt x="201" y="1301"/>
                    </a:lnTo>
                    <a:lnTo>
                      <a:pt x="134" y="1868"/>
                    </a:lnTo>
                    <a:lnTo>
                      <a:pt x="1" y="2335"/>
                    </a:lnTo>
                    <a:lnTo>
                      <a:pt x="1" y="2402"/>
                    </a:lnTo>
                    <a:lnTo>
                      <a:pt x="67" y="2569"/>
                    </a:lnTo>
                    <a:lnTo>
                      <a:pt x="101" y="2602"/>
                    </a:lnTo>
                    <a:lnTo>
                      <a:pt x="234" y="2636"/>
                    </a:lnTo>
                    <a:lnTo>
                      <a:pt x="301" y="2636"/>
                    </a:lnTo>
                    <a:cubicBezTo>
                      <a:pt x="334" y="2669"/>
                      <a:pt x="368" y="2669"/>
                      <a:pt x="368" y="2702"/>
                    </a:cubicBezTo>
                    <a:lnTo>
                      <a:pt x="434" y="2769"/>
                    </a:lnTo>
                    <a:lnTo>
                      <a:pt x="501" y="2902"/>
                    </a:lnTo>
                    <a:lnTo>
                      <a:pt x="635" y="2802"/>
                    </a:lnTo>
                    <a:lnTo>
                      <a:pt x="668" y="2802"/>
                    </a:lnTo>
                    <a:lnTo>
                      <a:pt x="901" y="2702"/>
                    </a:lnTo>
                    <a:lnTo>
                      <a:pt x="1035" y="2602"/>
                    </a:lnTo>
                    <a:lnTo>
                      <a:pt x="1035" y="2569"/>
                    </a:lnTo>
                    <a:cubicBezTo>
                      <a:pt x="1001" y="2536"/>
                      <a:pt x="1001" y="2502"/>
                      <a:pt x="1035" y="2469"/>
                    </a:cubicBezTo>
                    <a:lnTo>
                      <a:pt x="1235" y="2135"/>
                    </a:lnTo>
                    <a:cubicBezTo>
                      <a:pt x="1235" y="2135"/>
                      <a:pt x="1268" y="2102"/>
                      <a:pt x="1302" y="2102"/>
                    </a:cubicBezTo>
                    <a:lnTo>
                      <a:pt x="1335" y="2102"/>
                    </a:lnTo>
                    <a:lnTo>
                      <a:pt x="1368" y="2069"/>
                    </a:lnTo>
                    <a:lnTo>
                      <a:pt x="1335" y="2069"/>
                    </a:lnTo>
                    <a:cubicBezTo>
                      <a:pt x="1268" y="2069"/>
                      <a:pt x="1235" y="2035"/>
                      <a:pt x="1235" y="1968"/>
                    </a:cubicBezTo>
                    <a:lnTo>
                      <a:pt x="1235" y="1935"/>
                    </a:lnTo>
                    <a:cubicBezTo>
                      <a:pt x="1235" y="1902"/>
                      <a:pt x="1268" y="1868"/>
                      <a:pt x="1335" y="1835"/>
                    </a:cubicBezTo>
                    <a:lnTo>
                      <a:pt x="1502" y="1835"/>
                    </a:lnTo>
                    <a:lnTo>
                      <a:pt x="1569" y="1868"/>
                    </a:lnTo>
                    <a:lnTo>
                      <a:pt x="1602" y="1868"/>
                    </a:lnTo>
                    <a:lnTo>
                      <a:pt x="1669" y="1802"/>
                    </a:lnTo>
                    <a:lnTo>
                      <a:pt x="1735" y="1602"/>
                    </a:lnTo>
                    <a:lnTo>
                      <a:pt x="1735" y="1568"/>
                    </a:lnTo>
                    <a:lnTo>
                      <a:pt x="1669" y="1568"/>
                    </a:lnTo>
                    <a:cubicBezTo>
                      <a:pt x="1635" y="1568"/>
                      <a:pt x="1635" y="1535"/>
                      <a:pt x="1635" y="1501"/>
                    </a:cubicBezTo>
                    <a:lnTo>
                      <a:pt x="1602" y="1335"/>
                    </a:lnTo>
                    <a:lnTo>
                      <a:pt x="1602" y="1301"/>
                    </a:lnTo>
                    <a:cubicBezTo>
                      <a:pt x="1602" y="1268"/>
                      <a:pt x="1602" y="1235"/>
                      <a:pt x="1635" y="1235"/>
                    </a:cubicBezTo>
                    <a:cubicBezTo>
                      <a:pt x="1635" y="1201"/>
                      <a:pt x="1635" y="1201"/>
                      <a:pt x="1635" y="1201"/>
                    </a:cubicBezTo>
                    <a:lnTo>
                      <a:pt x="1535" y="1068"/>
                    </a:lnTo>
                    <a:lnTo>
                      <a:pt x="1468" y="1068"/>
                    </a:lnTo>
                    <a:lnTo>
                      <a:pt x="1402" y="1001"/>
                    </a:lnTo>
                    <a:lnTo>
                      <a:pt x="1302" y="901"/>
                    </a:lnTo>
                    <a:lnTo>
                      <a:pt x="1135" y="868"/>
                    </a:lnTo>
                    <a:lnTo>
                      <a:pt x="1035" y="834"/>
                    </a:lnTo>
                    <a:lnTo>
                      <a:pt x="935" y="768"/>
                    </a:lnTo>
                    <a:lnTo>
                      <a:pt x="835" y="634"/>
                    </a:lnTo>
                    <a:cubicBezTo>
                      <a:pt x="801" y="601"/>
                      <a:pt x="801" y="534"/>
                      <a:pt x="835" y="501"/>
                    </a:cubicBezTo>
                    <a:lnTo>
                      <a:pt x="835" y="467"/>
                    </a:lnTo>
                    <a:lnTo>
                      <a:pt x="801" y="467"/>
                    </a:lnTo>
                    <a:lnTo>
                      <a:pt x="501" y="201"/>
                    </a:lnTo>
                    <a:lnTo>
                      <a:pt x="401" y="167"/>
                    </a:lnTo>
                    <a:cubicBezTo>
                      <a:pt x="368" y="167"/>
                      <a:pt x="368" y="167"/>
                      <a:pt x="334" y="134"/>
                    </a:cubicBezTo>
                    <a:lnTo>
                      <a:pt x="301" y="100"/>
                    </a:lnTo>
                    <a:cubicBezTo>
                      <a:pt x="268" y="67"/>
                      <a:pt x="268" y="67"/>
                      <a:pt x="268" y="67"/>
                    </a:cubicBezTo>
                    <a:lnTo>
                      <a:pt x="234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75" name="Google Shape;347;p15"/>
              <p:cNvSpPr/>
              <p:nvPr/>
            </p:nvSpPr>
            <p:spPr>
              <a:xfrm>
                <a:off x="6536616" y="3150792"/>
                <a:ext cx="3681" cy="1239"/>
              </a:xfrm>
              <a:custGeom>
                <a:avLst/>
                <a:gdLst/>
                <a:ahLst/>
                <a:cxnLst/>
                <a:rect l="l" t="t" r="r" b="b"/>
                <a:pathLst>
                  <a:path w="101" h="34" extrusionOk="0">
                    <a:moveTo>
                      <a:pt x="67" y="0"/>
                    </a:moveTo>
                    <a:lnTo>
                      <a:pt x="0" y="34"/>
                    </a:lnTo>
                    <a:lnTo>
                      <a:pt x="67" y="34"/>
                    </a:lnTo>
                    <a:lnTo>
                      <a:pt x="10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76" name="Google Shape;348;p15"/>
              <p:cNvSpPr/>
              <p:nvPr/>
            </p:nvSpPr>
            <p:spPr>
              <a:xfrm>
                <a:off x="6779746" y="2850514"/>
                <a:ext cx="14614" cy="36481"/>
              </a:xfrm>
              <a:custGeom>
                <a:avLst/>
                <a:gdLst/>
                <a:ahLst/>
                <a:cxnLst/>
                <a:rect l="l" t="t" r="r" b="b"/>
                <a:pathLst>
                  <a:path w="401" h="1001" extrusionOk="0">
                    <a:moveTo>
                      <a:pt x="1" y="0"/>
                    </a:moveTo>
                    <a:cubicBezTo>
                      <a:pt x="1" y="33"/>
                      <a:pt x="1" y="67"/>
                      <a:pt x="1" y="100"/>
                    </a:cubicBezTo>
                    <a:cubicBezTo>
                      <a:pt x="34" y="100"/>
                      <a:pt x="34" y="134"/>
                      <a:pt x="34" y="134"/>
                    </a:cubicBezTo>
                    <a:lnTo>
                      <a:pt x="101" y="334"/>
                    </a:lnTo>
                    <a:cubicBezTo>
                      <a:pt x="101" y="334"/>
                      <a:pt x="101" y="367"/>
                      <a:pt x="101" y="400"/>
                    </a:cubicBezTo>
                    <a:cubicBezTo>
                      <a:pt x="67" y="434"/>
                      <a:pt x="67" y="434"/>
                      <a:pt x="67" y="434"/>
                    </a:cubicBezTo>
                    <a:lnTo>
                      <a:pt x="67" y="701"/>
                    </a:lnTo>
                    <a:cubicBezTo>
                      <a:pt x="34" y="701"/>
                      <a:pt x="34" y="734"/>
                      <a:pt x="34" y="767"/>
                    </a:cubicBezTo>
                    <a:lnTo>
                      <a:pt x="34" y="934"/>
                    </a:lnTo>
                    <a:cubicBezTo>
                      <a:pt x="34" y="901"/>
                      <a:pt x="34" y="901"/>
                      <a:pt x="67" y="867"/>
                    </a:cubicBezTo>
                    <a:lnTo>
                      <a:pt x="201" y="867"/>
                    </a:lnTo>
                    <a:cubicBezTo>
                      <a:pt x="201" y="901"/>
                      <a:pt x="234" y="934"/>
                      <a:pt x="234" y="934"/>
                    </a:cubicBezTo>
                    <a:lnTo>
                      <a:pt x="234" y="1001"/>
                    </a:lnTo>
                    <a:lnTo>
                      <a:pt x="334" y="901"/>
                    </a:lnTo>
                    <a:lnTo>
                      <a:pt x="401" y="767"/>
                    </a:lnTo>
                    <a:lnTo>
                      <a:pt x="401" y="601"/>
                    </a:lnTo>
                    <a:lnTo>
                      <a:pt x="401" y="567"/>
                    </a:lnTo>
                    <a:lnTo>
                      <a:pt x="368" y="567"/>
                    </a:lnTo>
                    <a:cubicBezTo>
                      <a:pt x="334" y="534"/>
                      <a:pt x="301" y="500"/>
                      <a:pt x="301" y="467"/>
                    </a:cubicBezTo>
                    <a:lnTo>
                      <a:pt x="268" y="300"/>
                    </a:lnTo>
                    <a:lnTo>
                      <a:pt x="234" y="300"/>
                    </a:lnTo>
                    <a:cubicBezTo>
                      <a:pt x="201" y="300"/>
                      <a:pt x="201" y="267"/>
                      <a:pt x="201" y="234"/>
                    </a:cubicBezTo>
                    <a:lnTo>
                      <a:pt x="134" y="33"/>
                    </a:lnTo>
                    <a:lnTo>
                      <a:pt x="67" y="33"/>
                    </a:lnTo>
                    <a:cubicBezTo>
                      <a:pt x="34" y="33"/>
                      <a:pt x="34" y="33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77" name="Google Shape;349;p15"/>
              <p:cNvSpPr/>
              <p:nvPr/>
            </p:nvSpPr>
            <p:spPr>
              <a:xfrm>
                <a:off x="6526885" y="3154436"/>
                <a:ext cx="1239" cy="1239"/>
              </a:xfrm>
              <a:custGeom>
                <a:avLst/>
                <a:gdLst/>
                <a:ahLst/>
                <a:cxnLst/>
                <a:rect l="l" t="t" r="r" b="b"/>
                <a:pathLst>
                  <a:path w="34" h="34" extrusionOk="0">
                    <a:moveTo>
                      <a:pt x="0" y="0"/>
                    </a:moveTo>
                    <a:lnTo>
                      <a:pt x="0" y="34"/>
                    </a:lnTo>
                    <a:lnTo>
                      <a:pt x="34" y="34"/>
                    </a:lnTo>
                    <a:cubicBezTo>
                      <a:pt x="34" y="34"/>
                      <a:pt x="34" y="0"/>
                      <a:pt x="3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78" name="Google Shape;350;p15"/>
              <p:cNvSpPr/>
              <p:nvPr/>
            </p:nvSpPr>
            <p:spPr>
              <a:xfrm>
                <a:off x="7033847" y="2947751"/>
                <a:ext cx="30432" cy="26787"/>
              </a:xfrm>
              <a:custGeom>
                <a:avLst/>
                <a:gdLst/>
                <a:ahLst/>
                <a:cxnLst/>
                <a:rect l="l" t="t" r="r" b="b"/>
                <a:pathLst>
                  <a:path w="835" h="735" extrusionOk="0">
                    <a:moveTo>
                      <a:pt x="200" y="1"/>
                    </a:moveTo>
                    <a:lnTo>
                      <a:pt x="167" y="34"/>
                    </a:lnTo>
                    <a:cubicBezTo>
                      <a:pt x="167" y="34"/>
                      <a:pt x="134" y="67"/>
                      <a:pt x="134" y="67"/>
                    </a:cubicBezTo>
                    <a:lnTo>
                      <a:pt x="34" y="101"/>
                    </a:lnTo>
                    <a:lnTo>
                      <a:pt x="0" y="167"/>
                    </a:lnTo>
                    <a:lnTo>
                      <a:pt x="234" y="268"/>
                    </a:lnTo>
                    <a:cubicBezTo>
                      <a:pt x="234" y="268"/>
                      <a:pt x="267" y="268"/>
                      <a:pt x="267" y="301"/>
                    </a:cubicBezTo>
                    <a:lnTo>
                      <a:pt x="267" y="334"/>
                    </a:lnTo>
                    <a:lnTo>
                      <a:pt x="367" y="334"/>
                    </a:lnTo>
                    <a:cubicBezTo>
                      <a:pt x="401" y="334"/>
                      <a:pt x="401" y="368"/>
                      <a:pt x="434" y="368"/>
                    </a:cubicBezTo>
                    <a:lnTo>
                      <a:pt x="534" y="501"/>
                    </a:lnTo>
                    <a:lnTo>
                      <a:pt x="534" y="534"/>
                    </a:lnTo>
                    <a:cubicBezTo>
                      <a:pt x="534" y="534"/>
                      <a:pt x="534" y="534"/>
                      <a:pt x="534" y="568"/>
                    </a:cubicBezTo>
                    <a:lnTo>
                      <a:pt x="567" y="668"/>
                    </a:lnTo>
                    <a:lnTo>
                      <a:pt x="567" y="701"/>
                    </a:lnTo>
                    <a:lnTo>
                      <a:pt x="601" y="735"/>
                    </a:lnTo>
                    <a:lnTo>
                      <a:pt x="601" y="701"/>
                    </a:lnTo>
                    <a:cubicBezTo>
                      <a:pt x="567" y="668"/>
                      <a:pt x="567" y="634"/>
                      <a:pt x="601" y="601"/>
                    </a:cubicBezTo>
                    <a:cubicBezTo>
                      <a:pt x="601" y="568"/>
                      <a:pt x="601" y="568"/>
                      <a:pt x="634" y="534"/>
                    </a:cubicBezTo>
                    <a:lnTo>
                      <a:pt x="768" y="468"/>
                    </a:lnTo>
                    <a:lnTo>
                      <a:pt x="801" y="434"/>
                    </a:lnTo>
                    <a:lnTo>
                      <a:pt x="801" y="368"/>
                    </a:lnTo>
                    <a:lnTo>
                      <a:pt x="834" y="368"/>
                    </a:lnTo>
                    <a:lnTo>
                      <a:pt x="734" y="301"/>
                    </a:lnTo>
                    <a:lnTo>
                      <a:pt x="701" y="301"/>
                    </a:lnTo>
                    <a:lnTo>
                      <a:pt x="634" y="268"/>
                    </a:lnTo>
                    <a:lnTo>
                      <a:pt x="601" y="234"/>
                    </a:lnTo>
                    <a:lnTo>
                      <a:pt x="501" y="101"/>
                    </a:lnTo>
                    <a:lnTo>
                      <a:pt x="434" y="67"/>
                    </a:lnTo>
                    <a:lnTo>
                      <a:pt x="267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79" name="Google Shape;351;p15"/>
              <p:cNvSpPr/>
              <p:nvPr/>
            </p:nvSpPr>
            <p:spPr>
              <a:xfrm>
                <a:off x="7100689" y="2947751"/>
                <a:ext cx="7362" cy="15854"/>
              </a:xfrm>
              <a:custGeom>
                <a:avLst/>
                <a:gdLst/>
                <a:ahLst/>
                <a:cxnLst/>
                <a:rect l="l" t="t" r="r" b="b"/>
                <a:pathLst>
                  <a:path w="202" h="435" extrusionOk="0">
                    <a:moveTo>
                      <a:pt x="168" y="1"/>
                    </a:moveTo>
                    <a:lnTo>
                      <a:pt x="168" y="134"/>
                    </a:lnTo>
                    <a:lnTo>
                      <a:pt x="201" y="1"/>
                    </a:lnTo>
                    <a:close/>
                    <a:moveTo>
                      <a:pt x="168" y="134"/>
                    </a:moveTo>
                    <a:lnTo>
                      <a:pt x="143" y="184"/>
                    </a:lnTo>
                    <a:lnTo>
                      <a:pt x="143" y="184"/>
                    </a:lnTo>
                    <a:cubicBezTo>
                      <a:pt x="158" y="171"/>
                      <a:pt x="168" y="152"/>
                      <a:pt x="168" y="134"/>
                    </a:cubicBezTo>
                    <a:close/>
                    <a:moveTo>
                      <a:pt x="143" y="184"/>
                    </a:moveTo>
                    <a:cubicBezTo>
                      <a:pt x="131" y="194"/>
                      <a:pt x="116" y="201"/>
                      <a:pt x="101" y="201"/>
                    </a:cubicBezTo>
                    <a:lnTo>
                      <a:pt x="68" y="201"/>
                    </a:lnTo>
                    <a:lnTo>
                      <a:pt x="1" y="268"/>
                    </a:lnTo>
                    <a:lnTo>
                      <a:pt x="1" y="334"/>
                    </a:lnTo>
                    <a:lnTo>
                      <a:pt x="68" y="434"/>
                    </a:lnTo>
                    <a:lnTo>
                      <a:pt x="101" y="268"/>
                    </a:lnTo>
                    <a:lnTo>
                      <a:pt x="143" y="1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80" name="Google Shape;352;p15"/>
              <p:cNvSpPr/>
              <p:nvPr/>
            </p:nvSpPr>
            <p:spPr>
              <a:xfrm>
                <a:off x="6791919" y="2835899"/>
                <a:ext cx="2442" cy="12209"/>
              </a:xfrm>
              <a:custGeom>
                <a:avLst/>
                <a:gdLst/>
                <a:ahLst/>
                <a:cxnLst/>
                <a:rect l="l" t="t" r="r" b="b"/>
                <a:pathLst>
                  <a:path w="67" h="335" extrusionOk="0">
                    <a:moveTo>
                      <a:pt x="67" y="1"/>
                    </a:moveTo>
                    <a:lnTo>
                      <a:pt x="0" y="134"/>
                    </a:lnTo>
                    <a:lnTo>
                      <a:pt x="0" y="234"/>
                    </a:lnTo>
                    <a:lnTo>
                      <a:pt x="34" y="334"/>
                    </a:lnTo>
                    <a:lnTo>
                      <a:pt x="34" y="301"/>
                    </a:lnTo>
                    <a:cubicBezTo>
                      <a:pt x="34" y="301"/>
                      <a:pt x="34" y="268"/>
                      <a:pt x="34" y="268"/>
                    </a:cubicBezTo>
                    <a:lnTo>
                      <a:pt x="34" y="134"/>
                    </a:lnTo>
                    <a:cubicBezTo>
                      <a:pt x="34" y="134"/>
                      <a:pt x="34" y="101"/>
                      <a:pt x="34" y="101"/>
                    </a:cubicBezTo>
                    <a:lnTo>
                      <a:pt x="67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81" name="Google Shape;353;p15"/>
              <p:cNvSpPr/>
              <p:nvPr/>
            </p:nvSpPr>
            <p:spPr>
              <a:xfrm>
                <a:off x="6819873" y="2849274"/>
                <a:ext cx="6123" cy="7325"/>
              </a:xfrm>
              <a:custGeom>
                <a:avLst/>
                <a:gdLst/>
                <a:ahLst/>
                <a:cxnLst/>
                <a:rect l="l" t="t" r="r" b="b"/>
                <a:pathLst>
                  <a:path w="168" h="201" extrusionOk="0">
                    <a:moveTo>
                      <a:pt x="101" y="1"/>
                    </a:moveTo>
                    <a:lnTo>
                      <a:pt x="0" y="168"/>
                    </a:lnTo>
                    <a:cubicBezTo>
                      <a:pt x="0" y="168"/>
                      <a:pt x="0" y="201"/>
                      <a:pt x="0" y="201"/>
                    </a:cubicBezTo>
                    <a:lnTo>
                      <a:pt x="101" y="67"/>
                    </a:lnTo>
                    <a:lnTo>
                      <a:pt x="134" y="67"/>
                    </a:lnTo>
                    <a:lnTo>
                      <a:pt x="167" y="34"/>
                    </a:lnTo>
                    <a:lnTo>
                      <a:pt x="134" y="34"/>
                    </a:lnTo>
                    <a:lnTo>
                      <a:pt x="101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82" name="Google Shape;354;p15"/>
              <p:cNvSpPr/>
              <p:nvPr/>
            </p:nvSpPr>
            <p:spPr>
              <a:xfrm>
                <a:off x="7014385" y="2821320"/>
                <a:ext cx="75405" cy="131348"/>
              </a:xfrm>
              <a:custGeom>
                <a:avLst/>
                <a:gdLst/>
                <a:ahLst/>
                <a:cxnLst/>
                <a:rect l="l" t="t" r="r" b="b"/>
                <a:pathLst>
                  <a:path w="2069" h="3604" extrusionOk="0">
                    <a:moveTo>
                      <a:pt x="1402" y="1"/>
                    </a:moveTo>
                    <a:lnTo>
                      <a:pt x="1302" y="67"/>
                    </a:lnTo>
                    <a:lnTo>
                      <a:pt x="1168" y="67"/>
                    </a:lnTo>
                    <a:lnTo>
                      <a:pt x="1201" y="101"/>
                    </a:lnTo>
                    <a:cubicBezTo>
                      <a:pt x="1201" y="101"/>
                      <a:pt x="1235" y="134"/>
                      <a:pt x="1235" y="167"/>
                    </a:cubicBezTo>
                    <a:lnTo>
                      <a:pt x="1235" y="301"/>
                    </a:lnTo>
                    <a:cubicBezTo>
                      <a:pt x="1235" y="334"/>
                      <a:pt x="1201" y="367"/>
                      <a:pt x="1168" y="367"/>
                    </a:cubicBezTo>
                    <a:lnTo>
                      <a:pt x="935" y="367"/>
                    </a:lnTo>
                    <a:lnTo>
                      <a:pt x="835" y="568"/>
                    </a:lnTo>
                    <a:lnTo>
                      <a:pt x="801" y="668"/>
                    </a:lnTo>
                    <a:cubicBezTo>
                      <a:pt x="801" y="668"/>
                      <a:pt x="801" y="701"/>
                      <a:pt x="768" y="701"/>
                    </a:cubicBezTo>
                    <a:lnTo>
                      <a:pt x="734" y="768"/>
                    </a:lnTo>
                    <a:lnTo>
                      <a:pt x="668" y="801"/>
                    </a:lnTo>
                    <a:lnTo>
                      <a:pt x="634" y="834"/>
                    </a:lnTo>
                    <a:lnTo>
                      <a:pt x="634" y="868"/>
                    </a:lnTo>
                    <a:cubicBezTo>
                      <a:pt x="634" y="901"/>
                      <a:pt x="634" y="935"/>
                      <a:pt x="601" y="968"/>
                    </a:cubicBezTo>
                    <a:lnTo>
                      <a:pt x="568" y="1001"/>
                    </a:lnTo>
                    <a:lnTo>
                      <a:pt x="267" y="1001"/>
                    </a:lnTo>
                    <a:lnTo>
                      <a:pt x="134" y="901"/>
                    </a:lnTo>
                    <a:lnTo>
                      <a:pt x="101" y="901"/>
                    </a:lnTo>
                    <a:lnTo>
                      <a:pt x="1" y="935"/>
                    </a:lnTo>
                    <a:lnTo>
                      <a:pt x="201" y="1035"/>
                    </a:lnTo>
                    <a:lnTo>
                      <a:pt x="334" y="1035"/>
                    </a:lnTo>
                    <a:lnTo>
                      <a:pt x="401" y="1068"/>
                    </a:lnTo>
                    <a:cubicBezTo>
                      <a:pt x="434" y="1068"/>
                      <a:pt x="434" y="1068"/>
                      <a:pt x="434" y="1101"/>
                    </a:cubicBezTo>
                    <a:lnTo>
                      <a:pt x="468" y="1135"/>
                    </a:lnTo>
                    <a:cubicBezTo>
                      <a:pt x="501" y="1101"/>
                      <a:pt x="501" y="1101"/>
                      <a:pt x="534" y="1101"/>
                    </a:cubicBezTo>
                    <a:lnTo>
                      <a:pt x="601" y="1101"/>
                    </a:lnTo>
                    <a:lnTo>
                      <a:pt x="668" y="1168"/>
                    </a:lnTo>
                    <a:cubicBezTo>
                      <a:pt x="701" y="1168"/>
                      <a:pt x="701" y="1201"/>
                      <a:pt x="701" y="1235"/>
                    </a:cubicBezTo>
                    <a:lnTo>
                      <a:pt x="701" y="1268"/>
                    </a:lnTo>
                    <a:cubicBezTo>
                      <a:pt x="734" y="1301"/>
                      <a:pt x="701" y="1335"/>
                      <a:pt x="701" y="1335"/>
                    </a:cubicBezTo>
                    <a:lnTo>
                      <a:pt x="634" y="1402"/>
                    </a:lnTo>
                    <a:lnTo>
                      <a:pt x="634" y="1435"/>
                    </a:lnTo>
                    <a:cubicBezTo>
                      <a:pt x="634" y="1468"/>
                      <a:pt x="634" y="1535"/>
                      <a:pt x="568" y="1535"/>
                    </a:cubicBezTo>
                    <a:lnTo>
                      <a:pt x="468" y="1602"/>
                    </a:lnTo>
                    <a:lnTo>
                      <a:pt x="468" y="1735"/>
                    </a:lnTo>
                    <a:cubicBezTo>
                      <a:pt x="468" y="1735"/>
                      <a:pt x="468" y="1768"/>
                      <a:pt x="468" y="1802"/>
                    </a:cubicBezTo>
                    <a:lnTo>
                      <a:pt x="368" y="1869"/>
                    </a:lnTo>
                    <a:lnTo>
                      <a:pt x="468" y="1969"/>
                    </a:lnTo>
                    <a:cubicBezTo>
                      <a:pt x="468" y="2002"/>
                      <a:pt x="468" y="2035"/>
                      <a:pt x="468" y="2035"/>
                    </a:cubicBezTo>
                    <a:lnTo>
                      <a:pt x="434" y="2135"/>
                    </a:lnTo>
                    <a:lnTo>
                      <a:pt x="401" y="2202"/>
                    </a:lnTo>
                    <a:lnTo>
                      <a:pt x="634" y="2202"/>
                    </a:lnTo>
                    <a:cubicBezTo>
                      <a:pt x="668" y="2235"/>
                      <a:pt x="668" y="2269"/>
                      <a:pt x="668" y="2302"/>
                    </a:cubicBezTo>
                    <a:lnTo>
                      <a:pt x="668" y="2336"/>
                    </a:lnTo>
                    <a:cubicBezTo>
                      <a:pt x="668" y="2336"/>
                      <a:pt x="668" y="2369"/>
                      <a:pt x="634" y="2402"/>
                    </a:cubicBezTo>
                    <a:lnTo>
                      <a:pt x="568" y="2469"/>
                    </a:lnTo>
                    <a:cubicBezTo>
                      <a:pt x="568" y="2469"/>
                      <a:pt x="534" y="2502"/>
                      <a:pt x="501" y="2502"/>
                    </a:cubicBezTo>
                    <a:lnTo>
                      <a:pt x="334" y="2502"/>
                    </a:lnTo>
                    <a:lnTo>
                      <a:pt x="301" y="2569"/>
                    </a:lnTo>
                    <a:lnTo>
                      <a:pt x="301" y="2669"/>
                    </a:lnTo>
                    <a:lnTo>
                      <a:pt x="334" y="2803"/>
                    </a:lnTo>
                    <a:lnTo>
                      <a:pt x="434" y="2903"/>
                    </a:lnTo>
                    <a:cubicBezTo>
                      <a:pt x="434" y="2936"/>
                      <a:pt x="434" y="2936"/>
                      <a:pt x="434" y="2936"/>
                    </a:cubicBezTo>
                    <a:lnTo>
                      <a:pt x="468" y="3036"/>
                    </a:lnTo>
                    <a:cubicBezTo>
                      <a:pt x="487" y="3026"/>
                      <a:pt x="504" y="3022"/>
                      <a:pt x="519" y="3022"/>
                    </a:cubicBezTo>
                    <a:cubicBezTo>
                      <a:pt x="554" y="3022"/>
                      <a:pt x="577" y="3046"/>
                      <a:pt x="601" y="3069"/>
                    </a:cubicBezTo>
                    <a:lnTo>
                      <a:pt x="634" y="3103"/>
                    </a:lnTo>
                    <a:lnTo>
                      <a:pt x="835" y="3203"/>
                    </a:lnTo>
                    <a:lnTo>
                      <a:pt x="901" y="3203"/>
                    </a:lnTo>
                    <a:cubicBezTo>
                      <a:pt x="935" y="3203"/>
                      <a:pt x="935" y="3203"/>
                      <a:pt x="968" y="3236"/>
                    </a:cubicBezTo>
                    <a:lnTo>
                      <a:pt x="1001" y="3270"/>
                    </a:lnTo>
                    <a:lnTo>
                      <a:pt x="1135" y="3370"/>
                    </a:lnTo>
                    <a:cubicBezTo>
                      <a:pt x="1168" y="3370"/>
                      <a:pt x="1168" y="3370"/>
                      <a:pt x="1168" y="3403"/>
                    </a:cubicBezTo>
                    <a:lnTo>
                      <a:pt x="1201" y="3403"/>
                    </a:lnTo>
                    <a:lnTo>
                      <a:pt x="1335" y="3536"/>
                    </a:lnTo>
                    <a:lnTo>
                      <a:pt x="1368" y="3536"/>
                    </a:lnTo>
                    <a:lnTo>
                      <a:pt x="1435" y="3570"/>
                    </a:lnTo>
                    <a:lnTo>
                      <a:pt x="1468" y="3603"/>
                    </a:lnTo>
                    <a:lnTo>
                      <a:pt x="1535" y="3570"/>
                    </a:lnTo>
                    <a:cubicBezTo>
                      <a:pt x="1535" y="3546"/>
                      <a:pt x="1535" y="3523"/>
                      <a:pt x="1547" y="3523"/>
                    </a:cubicBezTo>
                    <a:cubicBezTo>
                      <a:pt x="1552" y="3523"/>
                      <a:pt x="1559" y="3527"/>
                      <a:pt x="1568" y="3536"/>
                    </a:cubicBezTo>
                    <a:lnTo>
                      <a:pt x="1835" y="3403"/>
                    </a:lnTo>
                    <a:lnTo>
                      <a:pt x="1869" y="3370"/>
                    </a:lnTo>
                    <a:lnTo>
                      <a:pt x="1869" y="3303"/>
                    </a:lnTo>
                    <a:lnTo>
                      <a:pt x="1869" y="3270"/>
                    </a:lnTo>
                    <a:lnTo>
                      <a:pt x="1969" y="3069"/>
                    </a:lnTo>
                    <a:lnTo>
                      <a:pt x="1935" y="3003"/>
                    </a:lnTo>
                    <a:lnTo>
                      <a:pt x="1869" y="3036"/>
                    </a:lnTo>
                    <a:cubicBezTo>
                      <a:pt x="1858" y="3047"/>
                      <a:pt x="1843" y="3051"/>
                      <a:pt x="1828" y="3051"/>
                    </a:cubicBezTo>
                    <a:cubicBezTo>
                      <a:pt x="1798" y="3051"/>
                      <a:pt x="1769" y="3036"/>
                      <a:pt x="1769" y="3036"/>
                    </a:cubicBezTo>
                    <a:cubicBezTo>
                      <a:pt x="1735" y="3003"/>
                      <a:pt x="1735" y="2936"/>
                      <a:pt x="1769" y="2903"/>
                    </a:cubicBezTo>
                    <a:lnTo>
                      <a:pt x="1802" y="2803"/>
                    </a:lnTo>
                    <a:cubicBezTo>
                      <a:pt x="1802" y="2769"/>
                      <a:pt x="1835" y="2736"/>
                      <a:pt x="1869" y="2736"/>
                    </a:cubicBezTo>
                    <a:lnTo>
                      <a:pt x="1969" y="2736"/>
                    </a:lnTo>
                    <a:lnTo>
                      <a:pt x="2035" y="2669"/>
                    </a:lnTo>
                    <a:lnTo>
                      <a:pt x="2069" y="2602"/>
                    </a:lnTo>
                    <a:lnTo>
                      <a:pt x="2069" y="2569"/>
                    </a:lnTo>
                    <a:lnTo>
                      <a:pt x="2069" y="2536"/>
                    </a:lnTo>
                    <a:lnTo>
                      <a:pt x="1935" y="2369"/>
                    </a:lnTo>
                    <a:lnTo>
                      <a:pt x="1902" y="2336"/>
                    </a:lnTo>
                    <a:lnTo>
                      <a:pt x="1869" y="2336"/>
                    </a:lnTo>
                    <a:lnTo>
                      <a:pt x="1702" y="2202"/>
                    </a:lnTo>
                    <a:lnTo>
                      <a:pt x="1668" y="2169"/>
                    </a:lnTo>
                    <a:cubicBezTo>
                      <a:pt x="1668" y="2135"/>
                      <a:pt x="1668" y="2135"/>
                      <a:pt x="1668" y="2135"/>
                    </a:cubicBezTo>
                    <a:lnTo>
                      <a:pt x="1668" y="2102"/>
                    </a:lnTo>
                    <a:lnTo>
                      <a:pt x="1535" y="2102"/>
                    </a:lnTo>
                    <a:cubicBezTo>
                      <a:pt x="1502" y="2102"/>
                      <a:pt x="1468" y="2069"/>
                      <a:pt x="1468" y="2069"/>
                    </a:cubicBezTo>
                    <a:cubicBezTo>
                      <a:pt x="1435" y="2035"/>
                      <a:pt x="1435" y="1969"/>
                      <a:pt x="1468" y="1969"/>
                    </a:cubicBezTo>
                    <a:lnTo>
                      <a:pt x="1468" y="1902"/>
                    </a:lnTo>
                    <a:lnTo>
                      <a:pt x="1468" y="1869"/>
                    </a:lnTo>
                    <a:lnTo>
                      <a:pt x="1502" y="1835"/>
                    </a:lnTo>
                    <a:lnTo>
                      <a:pt x="1802" y="1835"/>
                    </a:lnTo>
                    <a:lnTo>
                      <a:pt x="1802" y="1768"/>
                    </a:lnTo>
                    <a:cubicBezTo>
                      <a:pt x="1802" y="1735"/>
                      <a:pt x="1835" y="1735"/>
                      <a:pt x="1835" y="1702"/>
                    </a:cubicBezTo>
                    <a:lnTo>
                      <a:pt x="2002" y="1702"/>
                    </a:lnTo>
                    <a:cubicBezTo>
                      <a:pt x="2002" y="1702"/>
                      <a:pt x="2002" y="1702"/>
                      <a:pt x="2002" y="1668"/>
                    </a:cubicBezTo>
                    <a:lnTo>
                      <a:pt x="1902" y="1668"/>
                    </a:lnTo>
                    <a:cubicBezTo>
                      <a:pt x="1869" y="1668"/>
                      <a:pt x="1835" y="1635"/>
                      <a:pt x="1835" y="1602"/>
                    </a:cubicBezTo>
                    <a:cubicBezTo>
                      <a:pt x="1802" y="1602"/>
                      <a:pt x="1802" y="1568"/>
                      <a:pt x="1835" y="1535"/>
                    </a:cubicBezTo>
                    <a:lnTo>
                      <a:pt x="1835" y="1468"/>
                    </a:lnTo>
                    <a:cubicBezTo>
                      <a:pt x="1835" y="1468"/>
                      <a:pt x="1869" y="1435"/>
                      <a:pt x="1869" y="1435"/>
                    </a:cubicBezTo>
                    <a:lnTo>
                      <a:pt x="1935" y="1368"/>
                    </a:lnTo>
                    <a:lnTo>
                      <a:pt x="1935" y="1301"/>
                    </a:lnTo>
                    <a:cubicBezTo>
                      <a:pt x="1902" y="1301"/>
                      <a:pt x="1869" y="1268"/>
                      <a:pt x="1869" y="1235"/>
                    </a:cubicBezTo>
                    <a:lnTo>
                      <a:pt x="1869" y="1135"/>
                    </a:lnTo>
                    <a:cubicBezTo>
                      <a:pt x="1869" y="1135"/>
                      <a:pt x="1869" y="1135"/>
                      <a:pt x="1869" y="1101"/>
                    </a:cubicBezTo>
                    <a:lnTo>
                      <a:pt x="1902" y="1001"/>
                    </a:lnTo>
                    <a:lnTo>
                      <a:pt x="1969" y="901"/>
                    </a:lnTo>
                    <a:cubicBezTo>
                      <a:pt x="1969" y="868"/>
                      <a:pt x="2002" y="868"/>
                      <a:pt x="2002" y="868"/>
                    </a:cubicBezTo>
                    <a:lnTo>
                      <a:pt x="1969" y="801"/>
                    </a:lnTo>
                    <a:lnTo>
                      <a:pt x="1869" y="701"/>
                    </a:lnTo>
                    <a:lnTo>
                      <a:pt x="1735" y="634"/>
                    </a:lnTo>
                    <a:lnTo>
                      <a:pt x="1635" y="634"/>
                    </a:lnTo>
                    <a:cubicBezTo>
                      <a:pt x="1635" y="634"/>
                      <a:pt x="1602" y="601"/>
                      <a:pt x="1602" y="601"/>
                    </a:cubicBezTo>
                    <a:lnTo>
                      <a:pt x="1602" y="568"/>
                    </a:lnTo>
                    <a:cubicBezTo>
                      <a:pt x="1568" y="568"/>
                      <a:pt x="1568" y="534"/>
                      <a:pt x="1568" y="501"/>
                    </a:cubicBezTo>
                    <a:cubicBezTo>
                      <a:pt x="1568" y="468"/>
                      <a:pt x="1602" y="434"/>
                      <a:pt x="1635" y="434"/>
                    </a:cubicBezTo>
                    <a:lnTo>
                      <a:pt x="1668" y="434"/>
                    </a:lnTo>
                    <a:cubicBezTo>
                      <a:pt x="1668" y="401"/>
                      <a:pt x="1668" y="401"/>
                      <a:pt x="1668" y="401"/>
                    </a:cubicBezTo>
                    <a:cubicBezTo>
                      <a:pt x="1668" y="367"/>
                      <a:pt x="1702" y="334"/>
                      <a:pt x="1702" y="334"/>
                    </a:cubicBezTo>
                    <a:lnTo>
                      <a:pt x="1668" y="301"/>
                    </a:lnTo>
                    <a:lnTo>
                      <a:pt x="1602" y="234"/>
                    </a:lnTo>
                    <a:lnTo>
                      <a:pt x="1535" y="67"/>
                    </a:lnTo>
                    <a:lnTo>
                      <a:pt x="1435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83" name="Google Shape;355;p15"/>
              <p:cNvSpPr/>
              <p:nvPr/>
            </p:nvSpPr>
            <p:spPr>
              <a:xfrm>
                <a:off x="6776102" y="2845630"/>
                <a:ext cx="2478" cy="3681"/>
              </a:xfrm>
              <a:custGeom>
                <a:avLst/>
                <a:gdLst/>
                <a:ahLst/>
                <a:cxnLst/>
                <a:rect l="l" t="t" r="r" b="b"/>
                <a:pathLst>
                  <a:path w="68" h="101" extrusionOk="0">
                    <a:moveTo>
                      <a:pt x="1" y="1"/>
                    </a:moveTo>
                    <a:lnTo>
                      <a:pt x="1" y="67"/>
                    </a:lnTo>
                    <a:lnTo>
                      <a:pt x="67" y="101"/>
                    </a:lnTo>
                    <a:cubicBezTo>
                      <a:pt x="34" y="67"/>
                      <a:pt x="34" y="34"/>
                      <a:pt x="34" y="34"/>
                    </a:cubicBezTo>
                    <a:cubicBezTo>
                      <a:pt x="34" y="34"/>
                      <a:pt x="34" y="1"/>
                      <a:pt x="34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84" name="Google Shape;356;p15"/>
              <p:cNvSpPr/>
              <p:nvPr/>
            </p:nvSpPr>
            <p:spPr>
              <a:xfrm>
                <a:off x="6810142" y="2872381"/>
                <a:ext cx="7325" cy="14614"/>
              </a:xfrm>
              <a:custGeom>
                <a:avLst/>
                <a:gdLst/>
                <a:ahLst/>
                <a:cxnLst/>
                <a:rect l="l" t="t" r="r" b="b"/>
                <a:pathLst>
                  <a:path w="201" h="401" extrusionOk="0">
                    <a:moveTo>
                      <a:pt x="167" y="1"/>
                    </a:moveTo>
                    <a:lnTo>
                      <a:pt x="134" y="34"/>
                    </a:lnTo>
                    <a:lnTo>
                      <a:pt x="1" y="401"/>
                    </a:lnTo>
                    <a:lnTo>
                      <a:pt x="201" y="134"/>
                    </a:lnTo>
                    <a:lnTo>
                      <a:pt x="167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85" name="Google Shape;357;p15"/>
              <p:cNvSpPr/>
              <p:nvPr/>
            </p:nvSpPr>
            <p:spPr>
              <a:xfrm>
                <a:off x="6833249" y="2795808"/>
                <a:ext cx="19498" cy="46212"/>
              </a:xfrm>
              <a:custGeom>
                <a:avLst/>
                <a:gdLst/>
                <a:ahLst/>
                <a:cxnLst/>
                <a:rect l="l" t="t" r="r" b="b"/>
                <a:pathLst>
                  <a:path w="535" h="1268" extrusionOk="0">
                    <a:moveTo>
                      <a:pt x="401" y="0"/>
                    </a:moveTo>
                    <a:lnTo>
                      <a:pt x="401" y="133"/>
                    </a:lnTo>
                    <a:cubicBezTo>
                      <a:pt x="401" y="167"/>
                      <a:pt x="401" y="167"/>
                      <a:pt x="401" y="167"/>
                    </a:cubicBezTo>
                    <a:lnTo>
                      <a:pt x="267" y="367"/>
                    </a:lnTo>
                    <a:lnTo>
                      <a:pt x="34" y="1034"/>
                    </a:lnTo>
                    <a:lnTo>
                      <a:pt x="0" y="1268"/>
                    </a:lnTo>
                    <a:lnTo>
                      <a:pt x="134" y="1201"/>
                    </a:lnTo>
                    <a:lnTo>
                      <a:pt x="201" y="1134"/>
                    </a:lnTo>
                    <a:lnTo>
                      <a:pt x="201" y="1101"/>
                    </a:lnTo>
                    <a:lnTo>
                      <a:pt x="334" y="801"/>
                    </a:lnTo>
                    <a:lnTo>
                      <a:pt x="434" y="234"/>
                    </a:lnTo>
                    <a:cubicBezTo>
                      <a:pt x="434" y="234"/>
                      <a:pt x="434" y="200"/>
                      <a:pt x="434" y="200"/>
                    </a:cubicBezTo>
                    <a:lnTo>
                      <a:pt x="467" y="167"/>
                    </a:lnTo>
                    <a:cubicBezTo>
                      <a:pt x="467" y="133"/>
                      <a:pt x="467" y="133"/>
                      <a:pt x="501" y="133"/>
                    </a:cubicBezTo>
                    <a:lnTo>
                      <a:pt x="534" y="100"/>
                    </a:lnTo>
                    <a:lnTo>
                      <a:pt x="501" y="33"/>
                    </a:lnTo>
                    <a:lnTo>
                      <a:pt x="434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86" name="Google Shape;358;p15"/>
              <p:cNvSpPr/>
              <p:nvPr/>
            </p:nvSpPr>
            <p:spPr>
              <a:xfrm>
                <a:off x="6317759" y="3177543"/>
                <a:ext cx="32873" cy="29192"/>
              </a:xfrm>
              <a:custGeom>
                <a:avLst/>
                <a:gdLst/>
                <a:ahLst/>
                <a:cxnLst/>
                <a:rect l="l" t="t" r="r" b="b"/>
                <a:pathLst>
                  <a:path w="902" h="801" extrusionOk="0">
                    <a:moveTo>
                      <a:pt x="34" y="0"/>
                    </a:moveTo>
                    <a:lnTo>
                      <a:pt x="1" y="34"/>
                    </a:lnTo>
                    <a:lnTo>
                      <a:pt x="1" y="300"/>
                    </a:lnTo>
                    <a:lnTo>
                      <a:pt x="1" y="334"/>
                    </a:lnTo>
                    <a:lnTo>
                      <a:pt x="368" y="767"/>
                    </a:lnTo>
                    <a:lnTo>
                      <a:pt x="601" y="801"/>
                    </a:lnTo>
                    <a:lnTo>
                      <a:pt x="735" y="601"/>
                    </a:lnTo>
                    <a:lnTo>
                      <a:pt x="902" y="400"/>
                    </a:lnTo>
                    <a:lnTo>
                      <a:pt x="902" y="367"/>
                    </a:lnTo>
                    <a:lnTo>
                      <a:pt x="902" y="334"/>
                    </a:lnTo>
                    <a:cubicBezTo>
                      <a:pt x="902" y="300"/>
                      <a:pt x="868" y="300"/>
                      <a:pt x="868" y="267"/>
                    </a:cubicBezTo>
                    <a:lnTo>
                      <a:pt x="835" y="234"/>
                    </a:lnTo>
                    <a:cubicBezTo>
                      <a:pt x="835" y="200"/>
                      <a:pt x="835" y="167"/>
                      <a:pt x="835" y="167"/>
                    </a:cubicBezTo>
                    <a:lnTo>
                      <a:pt x="868" y="100"/>
                    </a:lnTo>
                    <a:lnTo>
                      <a:pt x="802" y="67"/>
                    </a:lnTo>
                    <a:lnTo>
                      <a:pt x="635" y="67"/>
                    </a:lnTo>
                    <a:lnTo>
                      <a:pt x="468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87" name="Google Shape;359;p15"/>
              <p:cNvSpPr/>
              <p:nvPr/>
            </p:nvSpPr>
            <p:spPr>
              <a:xfrm>
                <a:off x="7077619" y="2992726"/>
                <a:ext cx="7325" cy="18295"/>
              </a:xfrm>
              <a:custGeom>
                <a:avLst/>
                <a:gdLst/>
                <a:ahLst/>
                <a:cxnLst/>
                <a:rect l="l" t="t" r="r" b="b"/>
                <a:pathLst>
                  <a:path w="201" h="502" extrusionOk="0">
                    <a:moveTo>
                      <a:pt x="167" y="1"/>
                    </a:moveTo>
                    <a:lnTo>
                      <a:pt x="167" y="34"/>
                    </a:lnTo>
                    <a:lnTo>
                      <a:pt x="134" y="201"/>
                    </a:lnTo>
                    <a:cubicBezTo>
                      <a:pt x="134" y="201"/>
                      <a:pt x="134" y="201"/>
                      <a:pt x="134" y="234"/>
                    </a:cubicBezTo>
                    <a:lnTo>
                      <a:pt x="0" y="435"/>
                    </a:lnTo>
                    <a:lnTo>
                      <a:pt x="0" y="468"/>
                    </a:lnTo>
                    <a:lnTo>
                      <a:pt x="0" y="501"/>
                    </a:lnTo>
                    <a:lnTo>
                      <a:pt x="100" y="334"/>
                    </a:lnTo>
                    <a:lnTo>
                      <a:pt x="134" y="268"/>
                    </a:lnTo>
                    <a:lnTo>
                      <a:pt x="200" y="34"/>
                    </a:lnTo>
                    <a:lnTo>
                      <a:pt x="167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88" name="Google Shape;360;p15"/>
              <p:cNvSpPr/>
              <p:nvPr/>
            </p:nvSpPr>
            <p:spPr>
              <a:xfrm>
                <a:off x="7076379" y="2973300"/>
                <a:ext cx="7325" cy="8528"/>
              </a:xfrm>
              <a:custGeom>
                <a:avLst/>
                <a:gdLst/>
                <a:ahLst/>
                <a:cxnLst/>
                <a:rect l="l" t="t" r="r" b="b"/>
                <a:pathLst>
                  <a:path w="201" h="234" extrusionOk="0">
                    <a:moveTo>
                      <a:pt x="34" y="0"/>
                    </a:moveTo>
                    <a:lnTo>
                      <a:pt x="1" y="34"/>
                    </a:lnTo>
                    <a:lnTo>
                      <a:pt x="34" y="100"/>
                    </a:lnTo>
                    <a:cubicBezTo>
                      <a:pt x="34" y="100"/>
                      <a:pt x="34" y="100"/>
                      <a:pt x="68" y="134"/>
                    </a:cubicBezTo>
                    <a:lnTo>
                      <a:pt x="68" y="234"/>
                    </a:lnTo>
                    <a:lnTo>
                      <a:pt x="168" y="200"/>
                    </a:lnTo>
                    <a:cubicBezTo>
                      <a:pt x="168" y="184"/>
                      <a:pt x="176" y="175"/>
                      <a:pt x="184" y="175"/>
                    </a:cubicBezTo>
                    <a:cubicBezTo>
                      <a:pt x="193" y="175"/>
                      <a:pt x="201" y="184"/>
                      <a:pt x="201" y="200"/>
                    </a:cubicBezTo>
                    <a:lnTo>
                      <a:pt x="201" y="134"/>
                    </a:lnTo>
                    <a:lnTo>
                      <a:pt x="168" y="67"/>
                    </a:lnTo>
                    <a:lnTo>
                      <a:pt x="134" y="34"/>
                    </a:lnTo>
                    <a:lnTo>
                      <a:pt x="101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89" name="Google Shape;361;p15"/>
              <p:cNvSpPr/>
              <p:nvPr/>
            </p:nvSpPr>
            <p:spPr>
              <a:xfrm>
                <a:off x="6609544" y="3015832"/>
                <a:ext cx="36" cy="36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90" name="Google Shape;362;p15"/>
              <p:cNvSpPr/>
              <p:nvPr/>
            </p:nvSpPr>
            <p:spPr>
              <a:xfrm>
                <a:off x="6585235" y="2593971"/>
                <a:ext cx="2478" cy="4920"/>
              </a:xfrm>
              <a:custGeom>
                <a:avLst/>
                <a:gdLst/>
                <a:ahLst/>
                <a:cxnLst/>
                <a:rect l="l" t="t" r="r" b="b"/>
                <a:pathLst>
                  <a:path w="68" h="135" extrusionOk="0">
                    <a:moveTo>
                      <a:pt x="1" y="1"/>
                    </a:moveTo>
                    <a:lnTo>
                      <a:pt x="67" y="134"/>
                    </a:lnTo>
                    <a:lnTo>
                      <a:pt x="34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91" name="Google Shape;363;p15"/>
              <p:cNvSpPr/>
              <p:nvPr/>
            </p:nvSpPr>
            <p:spPr>
              <a:xfrm>
                <a:off x="6512307" y="3132532"/>
                <a:ext cx="1239" cy="36"/>
              </a:xfrm>
              <a:custGeom>
                <a:avLst/>
                <a:gdLst/>
                <a:ahLst/>
                <a:cxnLst/>
                <a:rect l="l" t="t" r="r" b="b"/>
                <a:pathLst>
                  <a:path w="34" h="1" extrusionOk="0">
                    <a:moveTo>
                      <a:pt x="0" y="1"/>
                    </a:moveTo>
                    <a:lnTo>
                      <a:pt x="0" y="1"/>
                    </a:lnTo>
                    <a:lnTo>
                      <a:pt x="33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92" name="Google Shape;364;p15"/>
              <p:cNvSpPr/>
              <p:nvPr/>
            </p:nvSpPr>
            <p:spPr>
              <a:xfrm>
                <a:off x="6498931" y="3241979"/>
                <a:ext cx="8528" cy="10970"/>
              </a:xfrm>
              <a:custGeom>
                <a:avLst/>
                <a:gdLst/>
                <a:ahLst/>
                <a:cxnLst/>
                <a:rect l="l" t="t" r="r" b="b"/>
                <a:pathLst>
                  <a:path w="234" h="301" extrusionOk="0">
                    <a:moveTo>
                      <a:pt x="234" y="0"/>
                    </a:moveTo>
                    <a:lnTo>
                      <a:pt x="200" y="33"/>
                    </a:lnTo>
                    <a:lnTo>
                      <a:pt x="134" y="100"/>
                    </a:lnTo>
                    <a:lnTo>
                      <a:pt x="67" y="200"/>
                    </a:lnTo>
                    <a:lnTo>
                      <a:pt x="40" y="240"/>
                    </a:lnTo>
                    <a:lnTo>
                      <a:pt x="200" y="134"/>
                    </a:lnTo>
                    <a:lnTo>
                      <a:pt x="234" y="100"/>
                    </a:lnTo>
                    <a:lnTo>
                      <a:pt x="234" y="0"/>
                    </a:lnTo>
                    <a:close/>
                    <a:moveTo>
                      <a:pt x="40" y="240"/>
                    </a:moveTo>
                    <a:lnTo>
                      <a:pt x="0" y="267"/>
                    </a:lnTo>
                    <a:lnTo>
                      <a:pt x="0" y="300"/>
                    </a:lnTo>
                    <a:lnTo>
                      <a:pt x="40" y="24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93" name="Google Shape;365;p15"/>
              <p:cNvSpPr/>
              <p:nvPr/>
            </p:nvSpPr>
            <p:spPr>
              <a:xfrm>
                <a:off x="6517154" y="3222517"/>
                <a:ext cx="20701" cy="14614"/>
              </a:xfrm>
              <a:custGeom>
                <a:avLst/>
                <a:gdLst/>
                <a:ahLst/>
                <a:cxnLst/>
                <a:rect l="l" t="t" r="r" b="b"/>
                <a:pathLst>
                  <a:path w="568" h="401" extrusionOk="0">
                    <a:moveTo>
                      <a:pt x="367" y="0"/>
                    </a:moveTo>
                    <a:lnTo>
                      <a:pt x="234" y="167"/>
                    </a:lnTo>
                    <a:cubicBezTo>
                      <a:pt x="210" y="191"/>
                      <a:pt x="187" y="214"/>
                      <a:pt x="163" y="214"/>
                    </a:cubicBezTo>
                    <a:cubicBezTo>
                      <a:pt x="154" y="214"/>
                      <a:pt x="144" y="210"/>
                      <a:pt x="134" y="201"/>
                    </a:cubicBezTo>
                    <a:lnTo>
                      <a:pt x="1" y="201"/>
                    </a:lnTo>
                    <a:lnTo>
                      <a:pt x="1" y="267"/>
                    </a:lnTo>
                    <a:lnTo>
                      <a:pt x="34" y="334"/>
                    </a:lnTo>
                    <a:cubicBezTo>
                      <a:pt x="34" y="334"/>
                      <a:pt x="34" y="401"/>
                      <a:pt x="34" y="401"/>
                    </a:cubicBezTo>
                    <a:lnTo>
                      <a:pt x="234" y="401"/>
                    </a:lnTo>
                    <a:lnTo>
                      <a:pt x="468" y="267"/>
                    </a:lnTo>
                    <a:lnTo>
                      <a:pt x="568" y="201"/>
                    </a:lnTo>
                    <a:lnTo>
                      <a:pt x="501" y="201"/>
                    </a:lnTo>
                    <a:cubicBezTo>
                      <a:pt x="468" y="167"/>
                      <a:pt x="468" y="100"/>
                      <a:pt x="501" y="67"/>
                    </a:cubicBezTo>
                    <a:lnTo>
                      <a:pt x="401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94" name="Google Shape;366;p15"/>
              <p:cNvSpPr/>
              <p:nvPr/>
            </p:nvSpPr>
            <p:spPr>
              <a:xfrm>
                <a:off x="7005893" y="2866295"/>
                <a:ext cx="2442" cy="4920"/>
              </a:xfrm>
              <a:custGeom>
                <a:avLst/>
                <a:gdLst/>
                <a:ahLst/>
                <a:cxnLst/>
                <a:rect l="l" t="t" r="r" b="b"/>
                <a:pathLst>
                  <a:path w="67" h="135" extrusionOk="0">
                    <a:moveTo>
                      <a:pt x="33" y="1"/>
                    </a:moveTo>
                    <a:lnTo>
                      <a:pt x="0" y="34"/>
                    </a:lnTo>
                    <a:lnTo>
                      <a:pt x="33" y="101"/>
                    </a:lnTo>
                    <a:lnTo>
                      <a:pt x="33" y="134"/>
                    </a:lnTo>
                    <a:lnTo>
                      <a:pt x="67" y="101"/>
                    </a:lnTo>
                    <a:lnTo>
                      <a:pt x="67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95" name="Google Shape;367;p15"/>
              <p:cNvSpPr/>
              <p:nvPr/>
            </p:nvSpPr>
            <p:spPr>
              <a:xfrm>
                <a:off x="6641143" y="3071777"/>
                <a:ext cx="30432" cy="13412"/>
              </a:xfrm>
              <a:custGeom>
                <a:avLst/>
                <a:gdLst/>
                <a:ahLst/>
                <a:cxnLst/>
                <a:rect l="l" t="t" r="r" b="b"/>
                <a:pathLst>
                  <a:path w="835" h="368" extrusionOk="0">
                    <a:moveTo>
                      <a:pt x="34" y="0"/>
                    </a:moveTo>
                    <a:lnTo>
                      <a:pt x="1" y="33"/>
                    </a:lnTo>
                    <a:lnTo>
                      <a:pt x="468" y="33"/>
                    </a:lnTo>
                    <a:cubicBezTo>
                      <a:pt x="485" y="17"/>
                      <a:pt x="493" y="8"/>
                      <a:pt x="501" y="8"/>
                    </a:cubicBezTo>
                    <a:cubicBezTo>
                      <a:pt x="510" y="8"/>
                      <a:pt x="518" y="17"/>
                      <a:pt x="535" y="33"/>
                    </a:cubicBezTo>
                    <a:lnTo>
                      <a:pt x="635" y="100"/>
                    </a:lnTo>
                    <a:cubicBezTo>
                      <a:pt x="668" y="100"/>
                      <a:pt x="668" y="134"/>
                      <a:pt x="701" y="167"/>
                    </a:cubicBezTo>
                    <a:lnTo>
                      <a:pt x="701" y="267"/>
                    </a:lnTo>
                    <a:lnTo>
                      <a:pt x="835" y="367"/>
                    </a:lnTo>
                    <a:lnTo>
                      <a:pt x="802" y="200"/>
                    </a:lnTo>
                    <a:lnTo>
                      <a:pt x="735" y="134"/>
                    </a:lnTo>
                    <a:lnTo>
                      <a:pt x="701" y="134"/>
                    </a:lnTo>
                    <a:lnTo>
                      <a:pt x="668" y="67"/>
                    </a:lnTo>
                    <a:cubicBezTo>
                      <a:pt x="668" y="67"/>
                      <a:pt x="668" y="33"/>
                      <a:pt x="668" y="33"/>
                    </a:cubicBezTo>
                    <a:lnTo>
                      <a:pt x="635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96" name="Google Shape;368;p15"/>
              <p:cNvSpPr/>
              <p:nvPr/>
            </p:nvSpPr>
            <p:spPr>
              <a:xfrm>
                <a:off x="6506220" y="3130127"/>
                <a:ext cx="1239" cy="1239"/>
              </a:xfrm>
              <a:custGeom>
                <a:avLst/>
                <a:gdLst/>
                <a:ahLst/>
                <a:cxnLst/>
                <a:rect l="l" t="t" r="r" b="b"/>
                <a:pathLst>
                  <a:path w="34" h="34" extrusionOk="0">
                    <a:moveTo>
                      <a:pt x="0" y="0"/>
                    </a:moveTo>
                    <a:lnTo>
                      <a:pt x="0" y="34"/>
                    </a:lnTo>
                    <a:lnTo>
                      <a:pt x="34" y="34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97" name="Google Shape;369;p15"/>
              <p:cNvSpPr/>
              <p:nvPr/>
            </p:nvSpPr>
            <p:spPr>
              <a:xfrm>
                <a:off x="6526885" y="3116751"/>
                <a:ext cx="18259" cy="4884"/>
              </a:xfrm>
              <a:custGeom>
                <a:avLst/>
                <a:gdLst/>
                <a:ahLst/>
                <a:cxnLst/>
                <a:rect l="l" t="t" r="r" b="b"/>
                <a:pathLst>
                  <a:path w="501" h="134" extrusionOk="0">
                    <a:moveTo>
                      <a:pt x="501" y="0"/>
                    </a:moveTo>
                    <a:lnTo>
                      <a:pt x="267" y="34"/>
                    </a:lnTo>
                    <a:lnTo>
                      <a:pt x="67" y="34"/>
                    </a:lnTo>
                    <a:lnTo>
                      <a:pt x="0" y="134"/>
                    </a:lnTo>
                    <a:lnTo>
                      <a:pt x="67" y="134"/>
                    </a:lnTo>
                    <a:lnTo>
                      <a:pt x="134" y="100"/>
                    </a:lnTo>
                    <a:lnTo>
                      <a:pt x="334" y="100"/>
                    </a:lnTo>
                    <a:lnTo>
                      <a:pt x="434" y="34"/>
                    </a:lnTo>
                    <a:lnTo>
                      <a:pt x="501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98" name="Google Shape;370;p15"/>
              <p:cNvSpPr/>
              <p:nvPr/>
            </p:nvSpPr>
            <p:spPr>
              <a:xfrm>
                <a:off x="7018030" y="2225612"/>
                <a:ext cx="1006647" cy="1140364"/>
              </a:xfrm>
              <a:custGeom>
                <a:avLst/>
                <a:gdLst/>
                <a:ahLst/>
                <a:cxnLst/>
                <a:rect l="l" t="t" r="r" b="b"/>
                <a:pathLst>
                  <a:path w="27621" h="31290" extrusionOk="0">
                    <a:moveTo>
                      <a:pt x="19181" y="22050"/>
                    </a:moveTo>
                    <a:lnTo>
                      <a:pt x="19189" y="22053"/>
                    </a:lnTo>
                    <a:lnTo>
                      <a:pt x="19189" y="22053"/>
                    </a:lnTo>
                    <a:lnTo>
                      <a:pt x="19214" y="22050"/>
                    </a:lnTo>
                    <a:close/>
                    <a:moveTo>
                      <a:pt x="18280" y="23417"/>
                    </a:moveTo>
                    <a:lnTo>
                      <a:pt x="18489" y="23426"/>
                    </a:lnTo>
                    <a:lnTo>
                      <a:pt x="18489" y="23426"/>
                    </a:lnTo>
                    <a:lnTo>
                      <a:pt x="18481" y="23417"/>
                    </a:lnTo>
                    <a:close/>
                    <a:moveTo>
                      <a:pt x="14778" y="0"/>
                    </a:moveTo>
                    <a:lnTo>
                      <a:pt x="14578" y="34"/>
                    </a:lnTo>
                    <a:lnTo>
                      <a:pt x="13510" y="501"/>
                    </a:lnTo>
                    <a:lnTo>
                      <a:pt x="13444" y="501"/>
                    </a:lnTo>
                    <a:lnTo>
                      <a:pt x="13444" y="534"/>
                    </a:lnTo>
                    <a:cubicBezTo>
                      <a:pt x="13444" y="534"/>
                      <a:pt x="13444" y="568"/>
                      <a:pt x="13444" y="568"/>
                    </a:cubicBezTo>
                    <a:lnTo>
                      <a:pt x="13377" y="634"/>
                    </a:lnTo>
                    <a:lnTo>
                      <a:pt x="13344" y="634"/>
                    </a:lnTo>
                    <a:lnTo>
                      <a:pt x="13277" y="668"/>
                    </a:lnTo>
                    <a:lnTo>
                      <a:pt x="12810" y="968"/>
                    </a:lnTo>
                    <a:lnTo>
                      <a:pt x="11943" y="1268"/>
                    </a:lnTo>
                    <a:lnTo>
                      <a:pt x="11876" y="1301"/>
                    </a:lnTo>
                    <a:lnTo>
                      <a:pt x="11876" y="1535"/>
                    </a:lnTo>
                    <a:cubicBezTo>
                      <a:pt x="11876" y="1568"/>
                      <a:pt x="11876" y="1568"/>
                      <a:pt x="11876" y="1602"/>
                    </a:cubicBezTo>
                    <a:lnTo>
                      <a:pt x="12009" y="1702"/>
                    </a:lnTo>
                    <a:lnTo>
                      <a:pt x="12143" y="1735"/>
                    </a:lnTo>
                    <a:lnTo>
                      <a:pt x="12209" y="1768"/>
                    </a:lnTo>
                    <a:cubicBezTo>
                      <a:pt x="12209" y="1802"/>
                      <a:pt x="12243" y="1802"/>
                      <a:pt x="12243" y="1835"/>
                    </a:cubicBezTo>
                    <a:lnTo>
                      <a:pt x="12243" y="1902"/>
                    </a:lnTo>
                    <a:lnTo>
                      <a:pt x="12243" y="1969"/>
                    </a:lnTo>
                    <a:cubicBezTo>
                      <a:pt x="12276" y="1969"/>
                      <a:pt x="12276" y="2002"/>
                      <a:pt x="12243" y="2002"/>
                    </a:cubicBezTo>
                    <a:lnTo>
                      <a:pt x="12243" y="2069"/>
                    </a:lnTo>
                    <a:cubicBezTo>
                      <a:pt x="12243" y="2069"/>
                      <a:pt x="12243" y="2069"/>
                      <a:pt x="12243" y="2102"/>
                    </a:cubicBezTo>
                    <a:lnTo>
                      <a:pt x="12309" y="2135"/>
                    </a:lnTo>
                    <a:cubicBezTo>
                      <a:pt x="12309" y="2169"/>
                      <a:pt x="12309" y="2169"/>
                      <a:pt x="12343" y="2169"/>
                    </a:cubicBezTo>
                    <a:lnTo>
                      <a:pt x="12376" y="2269"/>
                    </a:lnTo>
                    <a:cubicBezTo>
                      <a:pt x="12376" y="2302"/>
                      <a:pt x="12376" y="2335"/>
                      <a:pt x="12376" y="2335"/>
                    </a:cubicBezTo>
                    <a:lnTo>
                      <a:pt x="12343" y="2402"/>
                    </a:lnTo>
                    <a:cubicBezTo>
                      <a:pt x="12343" y="2436"/>
                      <a:pt x="12343" y="2436"/>
                      <a:pt x="12309" y="2436"/>
                    </a:cubicBezTo>
                    <a:lnTo>
                      <a:pt x="12176" y="2536"/>
                    </a:lnTo>
                    <a:lnTo>
                      <a:pt x="12076" y="2602"/>
                    </a:lnTo>
                    <a:lnTo>
                      <a:pt x="11409" y="2602"/>
                    </a:lnTo>
                    <a:lnTo>
                      <a:pt x="11275" y="2636"/>
                    </a:lnTo>
                    <a:lnTo>
                      <a:pt x="11209" y="2669"/>
                    </a:lnTo>
                    <a:lnTo>
                      <a:pt x="11142" y="2802"/>
                    </a:lnTo>
                    <a:cubicBezTo>
                      <a:pt x="11142" y="2802"/>
                      <a:pt x="11109" y="2836"/>
                      <a:pt x="11109" y="2836"/>
                    </a:cubicBezTo>
                    <a:lnTo>
                      <a:pt x="11042" y="2836"/>
                    </a:lnTo>
                    <a:lnTo>
                      <a:pt x="10808" y="2869"/>
                    </a:lnTo>
                    <a:lnTo>
                      <a:pt x="10542" y="3036"/>
                    </a:lnTo>
                    <a:lnTo>
                      <a:pt x="10441" y="3036"/>
                    </a:lnTo>
                    <a:lnTo>
                      <a:pt x="10375" y="3103"/>
                    </a:lnTo>
                    <a:lnTo>
                      <a:pt x="10208" y="3103"/>
                    </a:lnTo>
                    <a:cubicBezTo>
                      <a:pt x="10208" y="3119"/>
                      <a:pt x="10208" y="3128"/>
                      <a:pt x="10204" y="3128"/>
                    </a:cubicBezTo>
                    <a:cubicBezTo>
                      <a:pt x="10200" y="3128"/>
                      <a:pt x="10191" y="3119"/>
                      <a:pt x="10175" y="3103"/>
                    </a:cubicBezTo>
                    <a:lnTo>
                      <a:pt x="10108" y="3103"/>
                    </a:lnTo>
                    <a:lnTo>
                      <a:pt x="10075" y="3136"/>
                    </a:lnTo>
                    <a:cubicBezTo>
                      <a:pt x="10075" y="3169"/>
                      <a:pt x="10008" y="3169"/>
                      <a:pt x="9974" y="3169"/>
                    </a:cubicBezTo>
                    <a:lnTo>
                      <a:pt x="9841" y="3103"/>
                    </a:lnTo>
                    <a:lnTo>
                      <a:pt x="9674" y="3103"/>
                    </a:lnTo>
                    <a:cubicBezTo>
                      <a:pt x="9641" y="3103"/>
                      <a:pt x="9608" y="3103"/>
                      <a:pt x="9574" y="3069"/>
                    </a:cubicBezTo>
                    <a:lnTo>
                      <a:pt x="9407" y="3069"/>
                    </a:lnTo>
                    <a:lnTo>
                      <a:pt x="9374" y="3036"/>
                    </a:lnTo>
                    <a:cubicBezTo>
                      <a:pt x="9341" y="3036"/>
                      <a:pt x="9307" y="3003"/>
                      <a:pt x="9307" y="2969"/>
                    </a:cubicBezTo>
                    <a:lnTo>
                      <a:pt x="9007" y="2969"/>
                    </a:lnTo>
                    <a:lnTo>
                      <a:pt x="8907" y="3003"/>
                    </a:lnTo>
                    <a:lnTo>
                      <a:pt x="8840" y="3036"/>
                    </a:lnTo>
                    <a:lnTo>
                      <a:pt x="8774" y="3103"/>
                    </a:lnTo>
                    <a:lnTo>
                      <a:pt x="8707" y="3203"/>
                    </a:lnTo>
                    <a:lnTo>
                      <a:pt x="8740" y="3370"/>
                    </a:lnTo>
                    <a:cubicBezTo>
                      <a:pt x="8740" y="3370"/>
                      <a:pt x="8740" y="3403"/>
                      <a:pt x="8740" y="3403"/>
                    </a:cubicBezTo>
                    <a:lnTo>
                      <a:pt x="8740" y="3470"/>
                    </a:lnTo>
                    <a:lnTo>
                      <a:pt x="8740" y="3570"/>
                    </a:lnTo>
                    <a:lnTo>
                      <a:pt x="8707" y="3636"/>
                    </a:lnTo>
                    <a:lnTo>
                      <a:pt x="8540" y="3837"/>
                    </a:lnTo>
                    <a:lnTo>
                      <a:pt x="8540" y="3870"/>
                    </a:lnTo>
                    <a:lnTo>
                      <a:pt x="8540" y="4170"/>
                    </a:lnTo>
                    <a:cubicBezTo>
                      <a:pt x="8540" y="4170"/>
                      <a:pt x="8540" y="4203"/>
                      <a:pt x="8540" y="4203"/>
                    </a:cubicBezTo>
                    <a:lnTo>
                      <a:pt x="8373" y="4304"/>
                    </a:lnTo>
                    <a:lnTo>
                      <a:pt x="8240" y="4470"/>
                    </a:lnTo>
                    <a:lnTo>
                      <a:pt x="8207" y="4504"/>
                    </a:lnTo>
                    <a:lnTo>
                      <a:pt x="8040" y="4604"/>
                    </a:lnTo>
                    <a:lnTo>
                      <a:pt x="7673" y="4771"/>
                    </a:lnTo>
                    <a:lnTo>
                      <a:pt x="7539" y="4771"/>
                    </a:lnTo>
                    <a:lnTo>
                      <a:pt x="7506" y="4804"/>
                    </a:lnTo>
                    <a:cubicBezTo>
                      <a:pt x="7506" y="4837"/>
                      <a:pt x="7506" y="4837"/>
                      <a:pt x="7473" y="4837"/>
                    </a:cubicBezTo>
                    <a:lnTo>
                      <a:pt x="7439" y="4837"/>
                    </a:lnTo>
                    <a:lnTo>
                      <a:pt x="7373" y="4871"/>
                    </a:lnTo>
                    <a:lnTo>
                      <a:pt x="7339" y="5004"/>
                    </a:lnTo>
                    <a:cubicBezTo>
                      <a:pt x="7339" y="5037"/>
                      <a:pt x="7306" y="5037"/>
                      <a:pt x="7273" y="5071"/>
                    </a:cubicBezTo>
                    <a:lnTo>
                      <a:pt x="7239" y="5071"/>
                    </a:lnTo>
                    <a:lnTo>
                      <a:pt x="7139" y="5137"/>
                    </a:lnTo>
                    <a:lnTo>
                      <a:pt x="7139" y="5304"/>
                    </a:lnTo>
                    <a:lnTo>
                      <a:pt x="7139" y="5371"/>
                    </a:lnTo>
                    <a:lnTo>
                      <a:pt x="7139" y="5404"/>
                    </a:lnTo>
                    <a:lnTo>
                      <a:pt x="7072" y="5471"/>
                    </a:lnTo>
                    <a:lnTo>
                      <a:pt x="7006" y="5571"/>
                    </a:lnTo>
                    <a:lnTo>
                      <a:pt x="7039" y="5771"/>
                    </a:lnTo>
                    <a:cubicBezTo>
                      <a:pt x="7039" y="5805"/>
                      <a:pt x="7039" y="5805"/>
                      <a:pt x="7039" y="5838"/>
                    </a:cubicBezTo>
                    <a:lnTo>
                      <a:pt x="6972" y="5938"/>
                    </a:lnTo>
                    <a:lnTo>
                      <a:pt x="6906" y="6005"/>
                    </a:lnTo>
                    <a:lnTo>
                      <a:pt x="6906" y="6038"/>
                    </a:lnTo>
                    <a:lnTo>
                      <a:pt x="6806" y="6105"/>
                    </a:lnTo>
                    <a:lnTo>
                      <a:pt x="6772" y="6105"/>
                    </a:lnTo>
                    <a:lnTo>
                      <a:pt x="6605" y="6138"/>
                    </a:lnTo>
                    <a:lnTo>
                      <a:pt x="6439" y="6305"/>
                    </a:lnTo>
                    <a:cubicBezTo>
                      <a:pt x="6422" y="6322"/>
                      <a:pt x="6405" y="6330"/>
                      <a:pt x="6389" y="6330"/>
                    </a:cubicBezTo>
                    <a:cubicBezTo>
                      <a:pt x="6372" y="6330"/>
                      <a:pt x="6355" y="6322"/>
                      <a:pt x="6339" y="6305"/>
                    </a:cubicBezTo>
                    <a:lnTo>
                      <a:pt x="6305" y="6272"/>
                    </a:lnTo>
                    <a:lnTo>
                      <a:pt x="6272" y="6305"/>
                    </a:lnTo>
                    <a:lnTo>
                      <a:pt x="6305" y="6305"/>
                    </a:lnTo>
                    <a:cubicBezTo>
                      <a:pt x="6305" y="6305"/>
                      <a:pt x="6305" y="6338"/>
                      <a:pt x="6305" y="6338"/>
                    </a:cubicBezTo>
                    <a:lnTo>
                      <a:pt x="6305" y="6372"/>
                    </a:lnTo>
                    <a:cubicBezTo>
                      <a:pt x="6339" y="6405"/>
                      <a:pt x="6339" y="6472"/>
                      <a:pt x="6305" y="6505"/>
                    </a:cubicBezTo>
                    <a:lnTo>
                      <a:pt x="6238" y="6572"/>
                    </a:lnTo>
                    <a:lnTo>
                      <a:pt x="6205" y="6572"/>
                    </a:lnTo>
                    <a:lnTo>
                      <a:pt x="6072" y="6639"/>
                    </a:lnTo>
                    <a:lnTo>
                      <a:pt x="5738" y="6772"/>
                    </a:lnTo>
                    <a:lnTo>
                      <a:pt x="5638" y="6872"/>
                    </a:lnTo>
                    <a:lnTo>
                      <a:pt x="5538" y="6972"/>
                    </a:lnTo>
                    <a:cubicBezTo>
                      <a:pt x="5538" y="7006"/>
                      <a:pt x="5538" y="7006"/>
                      <a:pt x="5538" y="7006"/>
                    </a:cubicBezTo>
                    <a:lnTo>
                      <a:pt x="5538" y="7072"/>
                    </a:lnTo>
                    <a:cubicBezTo>
                      <a:pt x="5538" y="7106"/>
                      <a:pt x="5538" y="7106"/>
                      <a:pt x="5538" y="7106"/>
                    </a:cubicBezTo>
                    <a:lnTo>
                      <a:pt x="5505" y="7206"/>
                    </a:lnTo>
                    <a:lnTo>
                      <a:pt x="5238" y="7473"/>
                    </a:lnTo>
                    <a:lnTo>
                      <a:pt x="5138" y="7506"/>
                    </a:lnTo>
                    <a:lnTo>
                      <a:pt x="5071" y="7539"/>
                    </a:lnTo>
                    <a:lnTo>
                      <a:pt x="4804" y="7573"/>
                    </a:lnTo>
                    <a:lnTo>
                      <a:pt x="4637" y="7606"/>
                    </a:lnTo>
                    <a:lnTo>
                      <a:pt x="4537" y="7606"/>
                    </a:lnTo>
                    <a:cubicBezTo>
                      <a:pt x="4537" y="7623"/>
                      <a:pt x="4529" y="7631"/>
                      <a:pt x="4521" y="7631"/>
                    </a:cubicBezTo>
                    <a:cubicBezTo>
                      <a:pt x="4512" y="7631"/>
                      <a:pt x="4504" y="7623"/>
                      <a:pt x="4504" y="7606"/>
                    </a:cubicBezTo>
                    <a:lnTo>
                      <a:pt x="4404" y="7606"/>
                    </a:lnTo>
                    <a:lnTo>
                      <a:pt x="4304" y="7573"/>
                    </a:lnTo>
                    <a:lnTo>
                      <a:pt x="3503" y="7573"/>
                    </a:lnTo>
                    <a:lnTo>
                      <a:pt x="3403" y="7506"/>
                    </a:lnTo>
                    <a:lnTo>
                      <a:pt x="3070" y="7506"/>
                    </a:lnTo>
                    <a:cubicBezTo>
                      <a:pt x="3036" y="7506"/>
                      <a:pt x="3003" y="7473"/>
                      <a:pt x="3003" y="7439"/>
                    </a:cubicBezTo>
                    <a:lnTo>
                      <a:pt x="2969" y="7339"/>
                    </a:lnTo>
                    <a:lnTo>
                      <a:pt x="2903" y="7272"/>
                    </a:lnTo>
                    <a:cubicBezTo>
                      <a:pt x="2903" y="7239"/>
                      <a:pt x="2869" y="7239"/>
                      <a:pt x="2869" y="7206"/>
                    </a:cubicBezTo>
                    <a:lnTo>
                      <a:pt x="2703" y="7206"/>
                    </a:lnTo>
                    <a:lnTo>
                      <a:pt x="2536" y="7239"/>
                    </a:lnTo>
                    <a:lnTo>
                      <a:pt x="2436" y="7139"/>
                    </a:lnTo>
                    <a:cubicBezTo>
                      <a:pt x="2436" y="7139"/>
                      <a:pt x="2436" y="7106"/>
                      <a:pt x="2436" y="7106"/>
                    </a:cubicBezTo>
                    <a:lnTo>
                      <a:pt x="2436" y="7039"/>
                    </a:lnTo>
                    <a:cubicBezTo>
                      <a:pt x="2402" y="7039"/>
                      <a:pt x="2402" y="7039"/>
                      <a:pt x="2436" y="7006"/>
                    </a:cubicBezTo>
                    <a:lnTo>
                      <a:pt x="2402" y="6972"/>
                    </a:lnTo>
                    <a:cubicBezTo>
                      <a:pt x="2402" y="6939"/>
                      <a:pt x="2402" y="6939"/>
                      <a:pt x="2402" y="6905"/>
                    </a:cubicBezTo>
                    <a:lnTo>
                      <a:pt x="2369" y="6772"/>
                    </a:lnTo>
                    <a:lnTo>
                      <a:pt x="2269" y="6739"/>
                    </a:lnTo>
                    <a:cubicBezTo>
                      <a:pt x="2236" y="6739"/>
                      <a:pt x="2202" y="6705"/>
                      <a:pt x="2202" y="6672"/>
                    </a:cubicBezTo>
                    <a:lnTo>
                      <a:pt x="2202" y="6605"/>
                    </a:lnTo>
                    <a:cubicBezTo>
                      <a:pt x="2202" y="6572"/>
                      <a:pt x="2202" y="6539"/>
                      <a:pt x="2202" y="6539"/>
                    </a:cubicBezTo>
                    <a:lnTo>
                      <a:pt x="2236" y="6405"/>
                    </a:lnTo>
                    <a:lnTo>
                      <a:pt x="2236" y="6238"/>
                    </a:lnTo>
                    <a:cubicBezTo>
                      <a:pt x="2236" y="6238"/>
                      <a:pt x="2236" y="6205"/>
                      <a:pt x="2236" y="6205"/>
                    </a:cubicBezTo>
                    <a:lnTo>
                      <a:pt x="2236" y="6172"/>
                    </a:lnTo>
                    <a:cubicBezTo>
                      <a:pt x="2236" y="6138"/>
                      <a:pt x="2269" y="6138"/>
                      <a:pt x="2269" y="6138"/>
                    </a:cubicBezTo>
                    <a:lnTo>
                      <a:pt x="2302" y="6071"/>
                    </a:lnTo>
                    <a:lnTo>
                      <a:pt x="2336" y="5838"/>
                    </a:lnTo>
                    <a:lnTo>
                      <a:pt x="2169" y="6038"/>
                    </a:lnTo>
                    <a:cubicBezTo>
                      <a:pt x="2136" y="6071"/>
                      <a:pt x="2136" y="6071"/>
                      <a:pt x="2102" y="6071"/>
                    </a:cubicBezTo>
                    <a:lnTo>
                      <a:pt x="1902" y="6105"/>
                    </a:lnTo>
                    <a:cubicBezTo>
                      <a:pt x="1902" y="6116"/>
                      <a:pt x="1898" y="6120"/>
                      <a:pt x="1892" y="6120"/>
                    </a:cubicBezTo>
                    <a:cubicBezTo>
                      <a:pt x="1880" y="6120"/>
                      <a:pt x="1858" y="6105"/>
                      <a:pt x="1835" y="6105"/>
                    </a:cubicBezTo>
                    <a:lnTo>
                      <a:pt x="1735" y="5971"/>
                    </a:lnTo>
                    <a:cubicBezTo>
                      <a:pt x="1702" y="5971"/>
                      <a:pt x="1702" y="5938"/>
                      <a:pt x="1702" y="5938"/>
                    </a:cubicBezTo>
                    <a:lnTo>
                      <a:pt x="1602" y="5571"/>
                    </a:lnTo>
                    <a:lnTo>
                      <a:pt x="868" y="6172"/>
                    </a:lnTo>
                    <a:lnTo>
                      <a:pt x="868" y="6405"/>
                    </a:lnTo>
                    <a:cubicBezTo>
                      <a:pt x="868" y="6405"/>
                      <a:pt x="868" y="6438"/>
                      <a:pt x="868" y="6438"/>
                    </a:cubicBezTo>
                    <a:lnTo>
                      <a:pt x="735" y="6605"/>
                    </a:lnTo>
                    <a:lnTo>
                      <a:pt x="368" y="6905"/>
                    </a:lnTo>
                    <a:lnTo>
                      <a:pt x="268" y="7039"/>
                    </a:lnTo>
                    <a:lnTo>
                      <a:pt x="167" y="7172"/>
                    </a:lnTo>
                    <a:lnTo>
                      <a:pt x="67" y="7372"/>
                    </a:lnTo>
                    <a:lnTo>
                      <a:pt x="1" y="7573"/>
                    </a:lnTo>
                    <a:lnTo>
                      <a:pt x="34" y="7606"/>
                    </a:lnTo>
                    <a:lnTo>
                      <a:pt x="4204" y="9107"/>
                    </a:lnTo>
                    <a:cubicBezTo>
                      <a:pt x="4237" y="9107"/>
                      <a:pt x="4270" y="9140"/>
                      <a:pt x="4270" y="9174"/>
                    </a:cubicBezTo>
                    <a:cubicBezTo>
                      <a:pt x="4270" y="9174"/>
                      <a:pt x="4270" y="9207"/>
                      <a:pt x="4270" y="9240"/>
                    </a:cubicBezTo>
                    <a:lnTo>
                      <a:pt x="2736" y="11175"/>
                    </a:lnTo>
                    <a:lnTo>
                      <a:pt x="2769" y="11175"/>
                    </a:lnTo>
                    <a:lnTo>
                      <a:pt x="2836" y="11242"/>
                    </a:lnTo>
                    <a:lnTo>
                      <a:pt x="2869" y="11275"/>
                    </a:lnTo>
                    <a:lnTo>
                      <a:pt x="2936" y="11375"/>
                    </a:lnTo>
                    <a:lnTo>
                      <a:pt x="2969" y="11409"/>
                    </a:lnTo>
                    <a:lnTo>
                      <a:pt x="3870" y="11942"/>
                    </a:lnTo>
                    <a:lnTo>
                      <a:pt x="4037" y="11976"/>
                    </a:lnTo>
                    <a:lnTo>
                      <a:pt x="4204" y="11976"/>
                    </a:lnTo>
                    <a:lnTo>
                      <a:pt x="4437" y="11909"/>
                    </a:lnTo>
                    <a:lnTo>
                      <a:pt x="4771" y="11909"/>
                    </a:lnTo>
                    <a:lnTo>
                      <a:pt x="4804" y="11876"/>
                    </a:lnTo>
                    <a:cubicBezTo>
                      <a:pt x="4821" y="11859"/>
                      <a:pt x="4837" y="11851"/>
                      <a:pt x="4858" y="11851"/>
                    </a:cubicBezTo>
                    <a:cubicBezTo>
                      <a:pt x="4879" y="11851"/>
                      <a:pt x="4904" y="11859"/>
                      <a:pt x="4938" y="11876"/>
                    </a:cubicBezTo>
                    <a:lnTo>
                      <a:pt x="4971" y="11909"/>
                    </a:lnTo>
                    <a:lnTo>
                      <a:pt x="5038" y="11909"/>
                    </a:lnTo>
                    <a:lnTo>
                      <a:pt x="5538" y="11976"/>
                    </a:lnTo>
                    <a:lnTo>
                      <a:pt x="5571" y="11976"/>
                    </a:lnTo>
                    <a:lnTo>
                      <a:pt x="5638" y="12009"/>
                    </a:lnTo>
                    <a:lnTo>
                      <a:pt x="5838" y="12042"/>
                    </a:lnTo>
                    <a:lnTo>
                      <a:pt x="6172" y="12109"/>
                    </a:lnTo>
                    <a:lnTo>
                      <a:pt x="6272" y="12109"/>
                    </a:lnTo>
                    <a:lnTo>
                      <a:pt x="6305" y="12076"/>
                    </a:lnTo>
                    <a:lnTo>
                      <a:pt x="6405" y="12076"/>
                    </a:lnTo>
                    <a:lnTo>
                      <a:pt x="6539" y="12143"/>
                    </a:lnTo>
                    <a:lnTo>
                      <a:pt x="6872" y="12143"/>
                    </a:lnTo>
                    <a:lnTo>
                      <a:pt x="7039" y="12176"/>
                    </a:lnTo>
                    <a:lnTo>
                      <a:pt x="7139" y="12243"/>
                    </a:lnTo>
                    <a:lnTo>
                      <a:pt x="7172" y="12243"/>
                    </a:lnTo>
                    <a:lnTo>
                      <a:pt x="7373" y="12443"/>
                    </a:lnTo>
                    <a:lnTo>
                      <a:pt x="7439" y="12476"/>
                    </a:lnTo>
                    <a:lnTo>
                      <a:pt x="7606" y="12476"/>
                    </a:lnTo>
                    <a:lnTo>
                      <a:pt x="7706" y="12576"/>
                    </a:lnTo>
                    <a:lnTo>
                      <a:pt x="7840" y="12576"/>
                    </a:lnTo>
                    <a:cubicBezTo>
                      <a:pt x="7873" y="12610"/>
                      <a:pt x="7906" y="12610"/>
                      <a:pt x="7906" y="12643"/>
                    </a:cubicBezTo>
                    <a:lnTo>
                      <a:pt x="8006" y="12710"/>
                    </a:lnTo>
                    <a:lnTo>
                      <a:pt x="8340" y="12810"/>
                    </a:lnTo>
                    <a:lnTo>
                      <a:pt x="8707" y="12810"/>
                    </a:lnTo>
                    <a:lnTo>
                      <a:pt x="8807" y="12843"/>
                    </a:lnTo>
                    <a:lnTo>
                      <a:pt x="8840" y="12843"/>
                    </a:lnTo>
                    <a:lnTo>
                      <a:pt x="8940" y="12943"/>
                    </a:lnTo>
                    <a:lnTo>
                      <a:pt x="9040" y="12943"/>
                    </a:lnTo>
                    <a:cubicBezTo>
                      <a:pt x="9074" y="12943"/>
                      <a:pt x="9074" y="12943"/>
                      <a:pt x="9107" y="12976"/>
                    </a:cubicBezTo>
                    <a:lnTo>
                      <a:pt x="9207" y="13043"/>
                    </a:lnTo>
                    <a:lnTo>
                      <a:pt x="9474" y="13210"/>
                    </a:lnTo>
                    <a:lnTo>
                      <a:pt x="9841" y="13410"/>
                    </a:lnTo>
                    <a:lnTo>
                      <a:pt x="10108" y="13510"/>
                    </a:lnTo>
                    <a:lnTo>
                      <a:pt x="10141" y="13510"/>
                    </a:lnTo>
                    <a:lnTo>
                      <a:pt x="10308" y="13610"/>
                    </a:lnTo>
                    <a:lnTo>
                      <a:pt x="10508" y="13610"/>
                    </a:lnTo>
                    <a:lnTo>
                      <a:pt x="10542" y="13644"/>
                    </a:lnTo>
                    <a:lnTo>
                      <a:pt x="10608" y="13677"/>
                    </a:lnTo>
                    <a:cubicBezTo>
                      <a:pt x="10608" y="13677"/>
                      <a:pt x="10642" y="13710"/>
                      <a:pt x="10608" y="13744"/>
                    </a:cubicBezTo>
                    <a:lnTo>
                      <a:pt x="10608" y="13810"/>
                    </a:lnTo>
                    <a:lnTo>
                      <a:pt x="10675" y="13844"/>
                    </a:lnTo>
                    <a:lnTo>
                      <a:pt x="10708" y="13844"/>
                    </a:lnTo>
                    <a:lnTo>
                      <a:pt x="10775" y="13810"/>
                    </a:lnTo>
                    <a:lnTo>
                      <a:pt x="11075" y="13610"/>
                    </a:lnTo>
                    <a:lnTo>
                      <a:pt x="11209" y="13610"/>
                    </a:lnTo>
                    <a:cubicBezTo>
                      <a:pt x="11242" y="13610"/>
                      <a:pt x="11275" y="13610"/>
                      <a:pt x="11275" y="13644"/>
                    </a:cubicBezTo>
                    <a:lnTo>
                      <a:pt x="11309" y="13677"/>
                    </a:lnTo>
                    <a:cubicBezTo>
                      <a:pt x="11375" y="13710"/>
                      <a:pt x="11375" y="13777"/>
                      <a:pt x="11309" y="13810"/>
                    </a:cubicBezTo>
                    <a:lnTo>
                      <a:pt x="11275" y="13844"/>
                    </a:lnTo>
                    <a:lnTo>
                      <a:pt x="11409" y="13910"/>
                    </a:lnTo>
                    <a:lnTo>
                      <a:pt x="11476" y="13910"/>
                    </a:lnTo>
                    <a:lnTo>
                      <a:pt x="11576" y="13877"/>
                    </a:lnTo>
                    <a:lnTo>
                      <a:pt x="11676" y="13744"/>
                    </a:lnTo>
                    <a:cubicBezTo>
                      <a:pt x="11676" y="13719"/>
                      <a:pt x="11694" y="13695"/>
                      <a:pt x="11716" y="13683"/>
                    </a:cubicBezTo>
                    <a:lnTo>
                      <a:pt x="11716" y="13683"/>
                    </a:lnTo>
                    <a:cubicBezTo>
                      <a:pt x="11728" y="13693"/>
                      <a:pt x="11752" y="13710"/>
                      <a:pt x="11776" y="13710"/>
                    </a:cubicBezTo>
                    <a:cubicBezTo>
                      <a:pt x="11776" y="13744"/>
                      <a:pt x="11776" y="13777"/>
                      <a:pt x="11776" y="13810"/>
                    </a:cubicBezTo>
                    <a:lnTo>
                      <a:pt x="11776" y="13944"/>
                    </a:lnTo>
                    <a:lnTo>
                      <a:pt x="11742" y="14011"/>
                    </a:lnTo>
                    <a:lnTo>
                      <a:pt x="11742" y="14011"/>
                    </a:lnTo>
                    <a:lnTo>
                      <a:pt x="11842" y="13910"/>
                    </a:lnTo>
                    <a:cubicBezTo>
                      <a:pt x="11865" y="13910"/>
                      <a:pt x="11887" y="13896"/>
                      <a:pt x="11909" y="13896"/>
                    </a:cubicBezTo>
                    <a:cubicBezTo>
                      <a:pt x="11920" y="13896"/>
                      <a:pt x="11931" y="13899"/>
                      <a:pt x="11943" y="13910"/>
                    </a:cubicBezTo>
                    <a:cubicBezTo>
                      <a:pt x="11976" y="13910"/>
                      <a:pt x="12009" y="13944"/>
                      <a:pt x="12009" y="13977"/>
                    </a:cubicBezTo>
                    <a:lnTo>
                      <a:pt x="12009" y="14077"/>
                    </a:lnTo>
                    <a:lnTo>
                      <a:pt x="12043" y="14111"/>
                    </a:lnTo>
                    <a:lnTo>
                      <a:pt x="12109" y="14144"/>
                    </a:lnTo>
                    <a:cubicBezTo>
                      <a:pt x="12109" y="14144"/>
                      <a:pt x="12109" y="14111"/>
                      <a:pt x="12109" y="14111"/>
                    </a:cubicBezTo>
                    <a:lnTo>
                      <a:pt x="12143" y="14044"/>
                    </a:lnTo>
                    <a:lnTo>
                      <a:pt x="12176" y="14044"/>
                    </a:lnTo>
                    <a:lnTo>
                      <a:pt x="12376" y="13910"/>
                    </a:lnTo>
                    <a:cubicBezTo>
                      <a:pt x="12376" y="13894"/>
                      <a:pt x="12385" y="13885"/>
                      <a:pt x="12393" y="13885"/>
                    </a:cubicBezTo>
                    <a:cubicBezTo>
                      <a:pt x="12401" y="13885"/>
                      <a:pt x="12410" y="13894"/>
                      <a:pt x="12410" y="13910"/>
                    </a:cubicBezTo>
                    <a:cubicBezTo>
                      <a:pt x="12419" y="13901"/>
                      <a:pt x="12429" y="13897"/>
                      <a:pt x="12439" y="13897"/>
                    </a:cubicBezTo>
                    <a:cubicBezTo>
                      <a:pt x="12462" y="13897"/>
                      <a:pt x="12486" y="13920"/>
                      <a:pt x="12510" y="13944"/>
                    </a:cubicBezTo>
                    <a:cubicBezTo>
                      <a:pt x="12510" y="13944"/>
                      <a:pt x="12510" y="13977"/>
                      <a:pt x="12510" y="14011"/>
                    </a:cubicBezTo>
                    <a:lnTo>
                      <a:pt x="12443" y="14144"/>
                    </a:lnTo>
                    <a:cubicBezTo>
                      <a:pt x="12510" y="14144"/>
                      <a:pt x="12543" y="14144"/>
                      <a:pt x="12576" y="14177"/>
                    </a:cubicBezTo>
                    <a:lnTo>
                      <a:pt x="12676" y="14277"/>
                    </a:lnTo>
                    <a:cubicBezTo>
                      <a:pt x="12676" y="14277"/>
                      <a:pt x="12710" y="14244"/>
                      <a:pt x="12743" y="14244"/>
                    </a:cubicBezTo>
                    <a:lnTo>
                      <a:pt x="12776" y="14244"/>
                    </a:lnTo>
                    <a:cubicBezTo>
                      <a:pt x="12810" y="14244"/>
                      <a:pt x="12877" y="14311"/>
                      <a:pt x="12877" y="14344"/>
                    </a:cubicBezTo>
                    <a:lnTo>
                      <a:pt x="12877" y="14377"/>
                    </a:lnTo>
                    <a:lnTo>
                      <a:pt x="12877" y="14411"/>
                    </a:lnTo>
                    <a:lnTo>
                      <a:pt x="12843" y="14478"/>
                    </a:lnTo>
                    <a:lnTo>
                      <a:pt x="12877" y="14511"/>
                    </a:lnTo>
                    <a:lnTo>
                      <a:pt x="12943" y="14544"/>
                    </a:lnTo>
                    <a:lnTo>
                      <a:pt x="13010" y="14544"/>
                    </a:lnTo>
                    <a:lnTo>
                      <a:pt x="13143" y="14511"/>
                    </a:lnTo>
                    <a:cubicBezTo>
                      <a:pt x="13177" y="14511"/>
                      <a:pt x="13243" y="14544"/>
                      <a:pt x="13243" y="14578"/>
                    </a:cubicBezTo>
                    <a:lnTo>
                      <a:pt x="13243" y="14611"/>
                    </a:lnTo>
                    <a:lnTo>
                      <a:pt x="13277" y="14644"/>
                    </a:lnTo>
                    <a:lnTo>
                      <a:pt x="13310" y="14644"/>
                    </a:lnTo>
                    <a:lnTo>
                      <a:pt x="13377" y="14711"/>
                    </a:lnTo>
                    <a:lnTo>
                      <a:pt x="13410" y="14644"/>
                    </a:lnTo>
                    <a:lnTo>
                      <a:pt x="13410" y="14611"/>
                    </a:lnTo>
                    <a:lnTo>
                      <a:pt x="13577" y="14611"/>
                    </a:lnTo>
                    <a:cubicBezTo>
                      <a:pt x="13610" y="14644"/>
                      <a:pt x="13644" y="14678"/>
                      <a:pt x="13644" y="14711"/>
                    </a:cubicBezTo>
                    <a:lnTo>
                      <a:pt x="13644" y="14744"/>
                    </a:lnTo>
                    <a:cubicBezTo>
                      <a:pt x="13677" y="14744"/>
                      <a:pt x="13710" y="14778"/>
                      <a:pt x="13710" y="14811"/>
                    </a:cubicBezTo>
                    <a:lnTo>
                      <a:pt x="13710" y="14878"/>
                    </a:lnTo>
                    <a:cubicBezTo>
                      <a:pt x="13710" y="14911"/>
                      <a:pt x="13710" y="14911"/>
                      <a:pt x="13677" y="14945"/>
                    </a:cubicBezTo>
                    <a:lnTo>
                      <a:pt x="13744" y="14978"/>
                    </a:lnTo>
                    <a:lnTo>
                      <a:pt x="13844" y="15011"/>
                    </a:lnTo>
                    <a:lnTo>
                      <a:pt x="14044" y="15011"/>
                    </a:lnTo>
                    <a:lnTo>
                      <a:pt x="14111" y="15045"/>
                    </a:lnTo>
                    <a:cubicBezTo>
                      <a:pt x="14144" y="15045"/>
                      <a:pt x="14144" y="15078"/>
                      <a:pt x="14144" y="15111"/>
                    </a:cubicBezTo>
                    <a:lnTo>
                      <a:pt x="14177" y="15211"/>
                    </a:lnTo>
                    <a:lnTo>
                      <a:pt x="14211" y="15245"/>
                    </a:lnTo>
                    <a:lnTo>
                      <a:pt x="14311" y="15245"/>
                    </a:lnTo>
                    <a:lnTo>
                      <a:pt x="14444" y="15178"/>
                    </a:lnTo>
                    <a:cubicBezTo>
                      <a:pt x="14454" y="15168"/>
                      <a:pt x="14464" y="15164"/>
                      <a:pt x="14474" y="15164"/>
                    </a:cubicBezTo>
                    <a:cubicBezTo>
                      <a:pt x="14497" y="15164"/>
                      <a:pt x="14521" y="15188"/>
                      <a:pt x="14544" y="15211"/>
                    </a:cubicBezTo>
                    <a:cubicBezTo>
                      <a:pt x="14578" y="15245"/>
                      <a:pt x="14578" y="15278"/>
                      <a:pt x="14544" y="15311"/>
                    </a:cubicBezTo>
                    <a:lnTo>
                      <a:pt x="14444" y="15445"/>
                    </a:lnTo>
                    <a:lnTo>
                      <a:pt x="14444" y="15478"/>
                    </a:lnTo>
                    <a:lnTo>
                      <a:pt x="14578" y="15612"/>
                    </a:lnTo>
                    <a:lnTo>
                      <a:pt x="14644" y="15612"/>
                    </a:lnTo>
                    <a:lnTo>
                      <a:pt x="14811" y="15478"/>
                    </a:lnTo>
                    <a:lnTo>
                      <a:pt x="14978" y="15478"/>
                    </a:lnTo>
                    <a:cubicBezTo>
                      <a:pt x="15011" y="15478"/>
                      <a:pt x="15011" y="15512"/>
                      <a:pt x="15045" y="15545"/>
                    </a:cubicBezTo>
                    <a:cubicBezTo>
                      <a:pt x="15045" y="15545"/>
                      <a:pt x="15045" y="15578"/>
                      <a:pt x="15045" y="15612"/>
                    </a:cubicBezTo>
                    <a:lnTo>
                      <a:pt x="14978" y="15745"/>
                    </a:lnTo>
                    <a:lnTo>
                      <a:pt x="14978" y="15778"/>
                    </a:lnTo>
                    <a:lnTo>
                      <a:pt x="15145" y="15912"/>
                    </a:lnTo>
                    <a:lnTo>
                      <a:pt x="15278" y="16112"/>
                    </a:lnTo>
                    <a:lnTo>
                      <a:pt x="15245" y="16012"/>
                    </a:lnTo>
                    <a:cubicBezTo>
                      <a:pt x="15245" y="15979"/>
                      <a:pt x="15245" y="15912"/>
                      <a:pt x="15278" y="15912"/>
                    </a:cubicBezTo>
                    <a:cubicBezTo>
                      <a:pt x="15295" y="15895"/>
                      <a:pt x="15312" y="15887"/>
                      <a:pt x="15328" y="15887"/>
                    </a:cubicBezTo>
                    <a:cubicBezTo>
                      <a:pt x="15345" y="15887"/>
                      <a:pt x="15362" y="15895"/>
                      <a:pt x="15378" y="15912"/>
                    </a:cubicBezTo>
                    <a:lnTo>
                      <a:pt x="15378" y="15845"/>
                    </a:lnTo>
                    <a:cubicBezTo>
                      <a:pt x="15412" y="15845"/>
                      <a:pt x="15412" y="15812"/>
                      <a:pt x="15445" y="15812"/>
                    </a:cubicBezTo>
                    <a:cubicBezTo>
                      <a:pt x="15462" y="15795"/>
                      <a:pt x="15478" y="15787"/>
                      <a:pt x="15491" y="15787"/>
                    </a:cubicBezTo>
                    <a:cubicBezTo>
                      <a:pt x="15503" y="15787"/>
                      <a:pt x="15512" y="15795"/>
                      <a:pt x="15512" y="15812"/>
                    </a:cubicBezTo>
                    <a:lnTo>
                      <a:pt x="15545" y="15812"/>
                    </a:lnTo>
                    <a:cubicBezTo>
                      <a:pt x="15579" y="15845"/>
                      <a:pt x="15579" y="15845"/>
                      <a:pt x="15612" y="15879"/>
                    </a:cubicBezTo>
                    <a:lnTo>
                      <a:pt x="15612" y="15912"/>
                    </a:lnTo>
                    <a:cubicBezTo>
                      <a:pt x="15612" y="15912"/>
                      <a:pt x="15612" y="15945"/>
                      <a:pt x="15612" y="15945"/>
                    </a:cubicBezTo>
                    <a:lnTo>
                      <a:pt x="15612" y="16045"/>
                    </a:lnTo>
                    <a:cubicBezTo>
                      <a:pt x="15612" y="16045"/>
                      <a:pt x="15612" y="16045"/>
                      <a:pt x="15612" y="16079"/>
                    </a:cubicBezTo>
                    <a:lnTo>
                      <a:pt x="15545" y="16279"/>
                    </a:lnTo>
                    <a:lnTo>
                      <a:pt x="15579" y="16279"/>
                    </a:lnTo>
                    <a:lnTo>
                      <a:pt x="15679" y="16312"/>
                    </a:lnTo>
                    <a:cubicBezTo>
                      <a:pt x="15712" y="16346"/>
                      <a:pt x="15712" y="16379"/>
                      <a:pt x="15712" y="16379"/>
                    </a:cubicBezTo>
                    <a:lnTo>
                      <a:pt x="15712" y="16446"/>
                    </a:lnTo>
                    <a:cubicBezTo>
                      <a:pt x="15712" y="16479"/>
                      <a:pt x="15712" y="16512"/>
                      <a:pt x="15679" y="16512"/>
                    </a:cubicBezTo>
                    <a:lnTo>
                      <a:pt x="15645" y="16546"/>
                    </a:lnTo>
                    <a:lnTo>
                      <a:pt x="15579" y="16546"/>
                    </a:lnTo>
                    <a:lnTo>
                      <a:pt x="15512" y="16612"/>
                    </a:lnTo>
                    <a:lnTo>
                      <a:pt x="15512" y="16712"/>
                    </a:lnTo>
                    <a:lnTo>
                      <a:pt x="15512" y="16879"/>
                    </a:lnTo>
                    <a:lnTo>
                      <a:pt x="15545" y="17046"/>
                    </a:lnTo>
                    <a:cubicBezTo>
                      <a:pt x="15545" y="17046"/>
                      <a:pt x="15545" y="17046"/>
                      <a:pt x="15545" y="17079"/>
                    </a:cubicBezTo>
                    <a:lnTo>
                      <a:pt x="15545" y="17113"/>
                    </a:lnTo>
                    <a:lnTo>
                      <a:pt x="15612" y="17113"/>
                    </a:lnTo>
                    <a:lnTo>
                      <a:pt x="15845" y="17079"/>
                    </a:lnTo>
                    <a:lnTo>
                      <a:pt x="16012" y="16979"/>
                    </a:lnTo>
                    <a:lnTo>
                      <a:pt x="16046" y="16979"/>
                    </a:lnTo>
                    <a:lnTo>
                      <a:pt x="16212" y="16913"/>
                    </a:lnTo>
                    <a:lnTo>
                      <a:pt x="16312" y="16913"/>
                    </a:lnTo>
                    <a:lnTo>
                      <a:pt x="16479" y="16879"/>
                    </a:lnTo>
                    <a:lnTo>
                      <a:pt x="16646" y="16879"/>
                    </a:lnTo>
                    <a:lnTo>
                      <a:pt x="16713" y="16913"/>
                    </a:lnTo>
                    <a:cubicBezTo>
                      <a:pt x="16746" y="16946"/>
                      <a:pt x="16779" y="16979"/>
                      <a:pt x="16779" y="17013"/>
                    </a:cubicBezTo>
                    <a:cubicBezTo>
                      <a:pt x="16779" y="17046"/>
                      <a:pt x="16746" y="17079"/>
                      <a:pt x="16713" y="17113"/>
                    </a:cubicBezTo>
                    <a:lnTo>
                      <a:pt x="16479" y="17146"/>
                    </a:lnTo>
                    <a:lnTo>
                      <a:pt x="16246" y="17246"/>
                    </a:lnTo>
                    <a:lnTo>
                      <a:pt x="15979" y="17413"/>
                    </a:lnTo>
                    <a:cubicBezTo>
                      <a:pt x="16012" y="17446"/>
                      <a:pt x="16012" y="17446"/>
                      <a:pt x="16012" y="17480"/>
                    </a:cubicBezTo>
                    <a:lnTo>
                      <a:pt x="16079" y="17513"/>
                    </a:lnTo>
                    <a:lnTo>
                      <a:pt x="16513" y="17613"/>
                    </a:lnTo>
                    <a:lnTo>
                      <a:pt x="16579" y="17613"/>
                    </a:lnTo>
                    <a:lnTo>
                      <a:pt x="16713" y="17546"/>
                    </a:lnTo>
                    <a:lnTo>
                      <a:pt x="16846" y="17546"/>
                    </a:lnTo>
                    <a:cubicBezTo>
                      <a:pt x="16879" y="17546"/>
                      <a:pt x="16913" y="17580"/>
                      <a:pt x="16913" y="17613"/>
                    </a:cubicBezTo>
                    <a:cubicBezTo>
                      <a:pt x="16946" y="17680"/>
                      <a:pt x="16913" y="17713"/>
                      <a:pt x="16879" y="17747"/>
                    </a:cubicBezTo>
                    <a:lnTo>
                      <a:pt x="16779" y="17813"/>
                    </a:lnTo>
                    <a:lnTo>
                      <a:pt x="16746" y="17813"/>
                    </a:lnTo>
                    <a:lnTo>
                      <a:pt x="16713" y="18080"/>
                    </a:lnTo>
                    <a:lnTo>
                      <a:pt x="16579" y="18113"/>
                    </a:lnTo>
                    <a:lnTo>
                      <a:pt x="16579" y="18147"/>
                    </a:lnTo>
                    <a:lnTo>
                      <a:pt x="16646" y="18247"/>
                    </a:lnTo>
                    <a:lnTo>
                      <a:pt x="16879" y="18647"/>
                    </a:lnTo>
                    <a:lnTo>
                      <a:pt x="16879" y="18681"/>
                    </a:lnTo>
                    <a:lnTo>
                      <a:pt x="16913" y="18781"/>
                    </a:lnTo>
                    <a:lnTo>
                      <a:pt x="16980" y="18847"/>
                    </a:lnTo>
                    <a:cubicBezTo>
                      <a:pt x="16980" y="18847"/>
                      <a:pt x="16980" y="18881"/>
                      <a:pt x="16980" y="18881"/>
                    </a:cubicBezTo>
                    <a:lnTo>
                      <a:pt x="17013" y="18947"/>
                    </a:lnTo>
                    <a:lnTo>
                      <a:pt x="17013" y="18981"/>
                    </a:lnTo>
                    <a:lnTo>
                      <a:pt x="17013" y="19014"/>
                    </a:lnTo>
                    <a:lnTo>
                      <a:pt x="17113" y="19248"/>
                    </a:lnTo>
                    <a:cubicBezTo>
                      <a:pt x="17113" y="19281"/>
                      <a:pt x="17113" y="19281"/>
                      <a:pt x="17113" y="19314"/>
                    </a:cubicBezTo>
                    <a:lnTo>
                      <a:pt x="17080" y="19481"/>
                    </a:lnTo>
                    <a:lnTo>
                      <a:pt x="17080" y="19548"/>
                    </a:lnTo>
                    <a:lnTo>
                      <a:pt x="17146" y="19681"/>
                    </a:lnTo>
                    <a:lnTo>
                      <a:pt x="17180" y="19815"/>
                    </a:lnTo>
                    <a:lnTo>
                      <a:pt x="17380" y="20148"/>
                    </a:lnTo>
                    <a:lnTo>
                      <a:pt x="17980" y="20682"/>
                    </a:lnTo>
                    <a:lnTo>
                      <a:pt x="18047" y="20715"/>
                    </a:lnTo>
                    <a:lnTo>
                      <a:pt x="18247" y="20949"/>
                    </a:lnTo>
                    <a:lnTo>
                      <a:pt x="18347" y="21049"/>
                    </a:lnTo>
                    <a:lnTo>
                      <a:pt x="18848" y="21349"/>
                    </a:lnTo>
                    <a:cubicBezTo>
                      <a:pt x="18931" y="21405"/>
                      <a:pt x="18875" y="21531"/>
                      <a:pt x="18795" y="21531"/>
                    </a:cubicBezTo>
                    <a:cubicBezTo>
                      <a:pt x="18780" y="21531"/>
                      <a:pt x="18764" y="21527"/>
                      <a:pt x="18747" y="21516"/>
                    </a:cubicBezTo>
                    <a:lnTo>
                      <a:pt x="18481" y="21382"/>
                    </a:lnTo>
                    <a:lnTo>
                      <a:pt x="18414" y="21382"/>
                    </a:lnTo>
                    <a:lnTo>
                      <a:pt x="18247" y="21282"/>
                    </a:lnTo>
                    <a:lnTo>
                      <a:pt x="18247" y="21349"/>
                    </a:lnTo>
                    <a:lnTo>
                      <a:pt x="18247" y="21416"/>
                    </a:lnTo>
                    <a:lnTo>
                      <a:pt x="18314" y="21449"/>
                    </a:lnTo>
                    <a:lnTo>
                      <a:pt x="18447" y="21483"/>
                    </a:lnTo>
                    <a:lnTo>
                      <a:pt x="18481" y="21483"/>
                    </a:lnTo>
                    <a:lnTo>
                      <a:pt x="18581" y="21549"/>
                    </a:lnTo>
                    <a:lnTo>
                      <a:pt x="18848" y="21783"/>
                    </a:lnTo>
                    <a:lnTo>
                      <a:pt x="19181" y="21783"/>
                    </a:lnTo>
                    <a:lnTo>
                      <a:pt x="19381" y="21849"/>
                    </a:lnTo>
                    <a:lnTo>
                      <a:pt x="19515" y="21916"/>
                    </a:lnTo>
                    <a:lnTo>
                      <a:pt x="19548" y="21916"/>
                    </a:lnTo>
                    <a:lnTo>
                      <a:pt x="19815" y="22183"/>
                    </a:lnTo>
                    <a:lnTo>
                      <a:pt x="19982" y="22250"/>
                    </a:lnTo>
                    <a:cubicBezTo>
                      <a:pt x="20015" y="22283"/>
                      <a:pt x="20015" y="22283"/>
                      <a:pt x="20048" y="22316"/>
                    </a:cubicBezTo>
                    <a:lnTo>
                      <a:pt x="20249" y="22316"/>
                    </a:lnTo>
                    <a:cubicBezTo>
                      <a:pt x="20249" y="22316"/>
                      <a:pt x="20282" y="22350"/>
                      <a:pt x="20282" y="22383"/>
                    </a:cubicBezTo>
                    <a:lnTo>
                      <a:pt x="20349" y="22417"/>
                    </a:lnTo>
                    <a:cubicBezTo>
                      <a:pt x="20349" y="22450"/>
                      <a:pt x="20349" y="22483"/>
                      <a:pt x="20349" y="22517"/>
                    </a:cubicBezTo>
                    <a:cubicBezTo>
                      <a:pt x="20315" y="22550"/>
                      <a:pt x="20282" y="22583"/>
                      <a:pt x="20249" y="22583"/>
                    </a:cubicBezTo>
                    <a:lnTo>
                      <a:pt x="19948" y="22583"/>
                    </a:lnTo>
                    <a:lnTo>
                      <a:pt x="19848" y="22517"/>
                    </a:lnTo>
                    <a:lnTo>
                      <a:pt x="19715" y="22483"/>
                    </a:lnTo>
                    <a:cubicBezTo>
                      <a:pt x="19715" y="22483"/>
                      <a:pt x="19681" y="22450"/>
                      <a:pt x="19681" y="22417"/>
                    </a:cubicBezTo>
                    <a:lnTo>
                      <a:pt x="19581" y="22350"/>
                    </a:lnTo>
                    <a:lnTo>
                      <a:pt x="19481" y="22316"/>
                    </a:lnTo>
                    <a:cubicBezTo>
                      <a:pt x="19481" y="22283"/>
                      <a:pt x="19448" y="22283"/>
                      <a:pt x="19448" y="22283"/>
                    </a:cubicBezTo>
                    <a:lnTo>
                      <a:pt x="19348" y="22116"/>
                    </a:lnTo>
                    <a:lnTo>
                      <a:pt x="19189" y="22053"/>
                    </a:lnTo>
                    <a:lnTo>
                      <a:pt x="19189" y="22053"/>
                    </a:lnTo>
                    <a:lnTo>
                      <a:pt x="18714" y="22116"/>
                    </a:lnTo>
                    <a:lnTo>
                      <a:pt x="18614" y="22216"/>
                    </a:lnTo>
                    <a:lnTo>
                      <a:pt x="18581" y="22216"/>
                    </a:lnTo>
                    <a:lnTo>
                      <a:pt x="18514" y="22250"/>
                    </a:lnTo>
                    <a:lnTo>
                      <a:pt x="18314" y="22250"/>
                    </a:lnTo>
                    <a:lnTo>
                      <a:pt x="18114" y="22150"/>
                    </a:lnTo>
                    <a:lnTo>
                      <a:pt x="17914" y="22150"/>
                    </a:lnTo>
                    <a:lnTo>
                      <a:pt x="17880" y="22183"/>
                    </a:lnTo>
                    <a:lnTo>
                      <a:pt x="17847" y="22250"/>
                    </a:lnTo>
                    <a:lnTo>
                      <a:pt x="17847" y="22283"/>
                    </a:lnTo>
                    <a:lnTo>
                      <a:pt x="18147" y="22483"/>
                    </a:lnTo>
                    <a:lnTo>
                      <a:pt x="18547" y="22917"/>
                    </a:lnTo>
                    <a:lnTo>
                      <a:pt x="18581" y="22950"/>
                    </a:lnTo>
                    <a:lnTo>
                      <a:pt x="18781" y="23017"/>
                    </a:lnTo>
                    <a:lnTo>
                      <a:pt x="18881" y="23050"/>
                    </a:lnTo>
                    <a:lnTo>
                      <a:pt x="19214" y="23050"/>
                    </a:lnTo>
                    <a:lnTo>
                      <a:pt x="19381" y="23117"/>
                    </a:lnTo>
                    <a:lnTo>
                      <a:pt x="19415" y="23117"/>
                    </a:lnTo>
                    <a:lnTo>
                      <a:pt x="19648" y="23250"/>
                    </a:lnTo>
                    <a:lnTo>
                      <a:pt x="19715" y="23284"/>
                    </a:lnTo>
                    <a:lnTo>
                      <a:pt x="19748" y="23284"/>
                    </a:lnTo>
                    <a:lnTo>
                      <a:pt x="19915" y="23250"/>
                    </a:lnTo>
                    <a:lnTo>
                      <a:pt x="20115" y="23250"/>
                    </a:lnTo>
                    <a:lnTo>
                      <a:pt x="20249" y="23050"/>
                    </a:lnTo>
                    <a:lnTo>
                      <a:pt x="20315" y="23050"/>
                    </a:lnTo>
                    <a:lnTo>
                      <a:pt x="20382" y="23017"/>
                    </a:lnTo>
                    <a:lnTo>
                      <a:pt x="20449" y="23017"/>
                    </a:lnTo>
                    <a:lnTo>
                      <a:pt x="20515" y="23050"/>
                    </a:lnTo>
                    <a:cubicBezTo>
                      <a:pt x="20549" y="23050"/>
                      <a:pt x="20582" y="23084"/>
                      <a:pt x="20582" y="23117"/>
                    </a:cubicBezTo>
                    <a:lnTo>
                      <a:pt x="20582" y="23150"/>
                    </a:lnTo>
                    <a:cubicBezTo>
                      <a:pt x="20582" y="23217"/>
                      <a:pt x="20549" y="23250"/>
                      <a:pt x="20515" y="23250"/>
                    </a:cubicBezTo>
                    <a:lnTo>
                      <a:pt x="20449" y="23284"/>
                    </a:lnTo>
                    <a:lnTo>
                      <a:pt x="20349" y="23451"/>
                    </a:lnTo>
                    <a:lnTo>
                      <a:pt x="20315" y="23517"/>
                    </a:lnTo>
                    <a:cubicBezTo>
                      <a:pt x="20315" y="23551"/>
                      <a:pt x="20282" y="23551"/>
                      <a:pt x="20282" y="23584"/>
                    </a:cubicBezTo>
                    <a:lnTo>
                      <a:pt x="20182" y="23617"/>
                    </a:lnTo>
                    <a:lnTo>
                      <a:pt x="20148" y="23617"/>
                    </a:lnTo>
                    <a:lnTo>
                      <a:pt x="19481" y="23584"/>
                    </a:lnTo>
                    <a:lnTo>
                      <a:pt x="19415" y="23584"/>
                    </a:lnTo>
                    <a:lnTo>
                      <a:pt x="19248" y="23451"/>
                    </a:lnTo>
                    <a:lnTo>
                      <a:pt x="19081" y="23451"/>
                    </a:lnTo>
                    <a:lnTo>
                      <a:pt x="18489" y="23426"/>
                    </a:lnTo>
                    <a:lnTo>
                      <a:pt x="18489" y="23426"/>
                    </a:lnTo>
                    <a:lnTo>
                      <a:pt x="18514" y="23451"/>
                    </a:lnTo>
                    <a:lnTo>
                      <a:pt x="18547" y="23451"/>
                    </a:lnTo>
                    <a:lnTo>
                      <a:pt x="18881" y="23651"/>
                    </a:lnTo>
                    <a:lnTo>
                      <a:pt x="19081" y="23851"/>
                    </a:lnTo>
                    <a:cubicBezTo>
                      <a:pt x="19081" y="23884"/>
                      <a:pt x="19081" y="23884"/>
                      <a:pt x="19081" y="23884"/>
                    </a:cubicBezTo>
                    <a:lnTo>
                      <a:pt x="19214" y="24184"/>
                    </a:lnTo>
                    <a:lnTo>
                      <a:pt x="19281" y="24285"/>
                    </a:lnTo>
                    <a:lnTo>
                      <a:pt x="19315" y="24451"/>
                    </a:lnTo>
                    <a:lnTo>
                      <a:pt x="19615" y="24485"/>
                    </a:lnTo>
                    <a:lnTo>
                      <a:pt x="19648" y="24485"/>
                    </a:lnTo>
                    <a:lnTo>
                      <a:pt x="19782" y="24551"/>
                    </a:lnTo>
                    <a:cubicBezTo>
                      <a:pt x="19815" y="24551"/>
                      <a:pt x="19815" y="24585"/>
                      <a:pt x="19815" y="24585"/>
                    </a:cubicBezTo>
                    <a:lnTo>
                      <a:pt x="19915" y="24685"/>
                    </a:lnTo>
                    <a:cubicBezTo>
                      <a:pt x="19948" y="24718"/>
                      <a:pt x="19948" y="24752"/>
                      <a:pt x="19948" y="24785"/>
                    </a:cubicBezTo>
                    <a:lnTo>
                      <a:pt x="19915" y="24918"/>
                    </a:lnTo>
                    <a:cubicBezTo>
                      <a:pt x="19915" y="24952"/>
                      <a:pt x="19915" y="24952"/>
                      <a:pt x="19882" y="24985"/>
                    </a:cubicBezTo>
                    <a:lnTo>
                      <a:pt x="19782" y="25085"/>
                    </a:lnTo>
                    <a:lnTo>
                      <a:pt x="19748" y="25252"/>
                    </a:lnTo>
                    <a:cubicBezTo>
                      <a:pt x="19748" y="25252"/>
                      <a:pt x="19715" y="25252"/>
                      <a:pt x="19715" y="25285"/>
                    </a:cubicBezTo>
                    <a:lnTo>
                      <a:pt x="19681" y="25319"/>
                    </a:lnTo>
                    <a:lnTo>
                      <a:pt x="19581" y="25585"/>
                    </a:lnTo>
                    <a:lnTo>
                      <a:pt x="19581" y="25886"/>
                    </a:lnTo>
                    <a:cubicBezTo>
                      <a:pt x="19581" y="25886"/>
                      <a:pt x="19581" y="25919"/>
                      <a:pt x="19581" y="25919"/>
                    </a:cubicBezTo>
                    <a:lnTo>
                      <a:pt x="19548" y="26052"/>
                    </a:lnTo>
                    <a:cubicBezTo>
                      <a:pt x="19548" y="26052"/>
                      <a:pt x="19515" y="26086"/>
                      <a:pt x="19515" y="26086"/>
                    </a:cubicBezTo>
                    <a:lnTo>
                      <a:pt x="19381" y="26186"/>
                    </a:lnTo>
                    <a:lnTo>
                      <a:pt x="19214" y="26219"/>
                    </a:lnTo>
                    <a:lnTo>
                      <a:pt x="19214" y="26586"/>
                    </a:lnTo>
                    <a:lnTo>
                      <a:pt x="19181" y="26686"/>
                    </a:lnTo>
                    <a:cubicBezTo>
                      <a:pt x="19214" y="26720"/>
                      <a:pt x="19214" y="26720"/>
                      <a:pt x="19214" y="26720"/>
                    </a:cubicBezTo>
                    <a:lnTo>
                      <a:pt x="19214" y="26786"/>
                    </a:lnTo>
                    <a:cubicBezTo>
                      <a:pt x="19214" y="26786"/>
                      <a:pt x="19214" y="26786"/>
                      <a:pt x="19214" y="26820"/>
                    </a:cubicBezTo>
                    <a:lnTo>
                      <a:pt x="19214" y="26886"/>
                    </a:lnTo>
                    <a:cubicBezTo>
                      <a:pt x="19214" y="26920"/>
                      <a:pt x="19214" y="26953"/>
                      <a:pt x="19181" y="26986"/>
                    </a:cubicBezTo>
                    <a:lnTo>
                      <a:pt x="19081" y="27020"/>
                    </a:lnTo>
                    <a:lnTo>
                      <a:pt x="19048" y="27020"/>
                    </a:lnTo>
                    <a:lnTo>
                      <a:pt x="18914" y="27053"/>
                    </a:lnTo>
                    <a:lnTo>
                      <a:pt x="18914" y="27187"/>
                    </a:lnTo>
                    <a:lnTo>
                      <a:pt x="18948" y="27253"/>
                    </a:lnTo>
                    <a:lnTo>
                      <a:pt x="19048" y="27387"/>
                    </a:lnTo>
                    <a:lnTo>
                      <a:pt x="19181" y="27654"/>
                    </a:lnTo>
                    <a:lnTo>
                      <a:pt x="19214" y="27620"/>
                    </a:lnTo>
                    <a:lnTo>
                      <a:pt x="19214" y="27520"/>
                    </a:lnTo>
                    <a:cubicBezTo>
                      <a:pt x="19214" y="27520"/>
                      <a:pt x="19214" y="27487"/>
                      <a:pt x="19214" y="27487"/>
                    </a:cubicBezTo>
                    <a:lnTo>
                      <a:pt x="19248" y="27453"/>
                    </a:lnTo>
                    <a:cubicBezTo>
                      <a:pt x="19248" y="27420"/>
                      <a:pt x="19248" y="27420"/>
                      <a:pt x="19248" y="27420"/>
                    </a:cubicBezTo>
                    <a:lnTo>
                      <a:pt x="19715" y="26986"/>
                    </a:lnTo>
                    <a:lnTo>
                      <a:pt x="19882" y="26920"/>
                    </a:lnTo>
                    <a:lnTo>
                      <a:pt x="20215" y="26820"/>
                    </a:lnTo>
                    <a:lnTo>
                      <a:pt x="20249" y="26786"/>
                    </a:lnTo>
                    <a:lnTo>
                      <a:pt x="20249" y="26653"/>
                    </a:lnTo>
                    <a:cubicBezTo>
                      <a:pt x="20215" y="26620"/>
                      <a:pt x="20182" y="26586"/>
                      <a:pt x="20182" y="26553"/>
                    </a:cubicBezTo>
                    <a:lnTo>
                      <a:pt x="20148" y="26386"/>
                    </a:lnTo>
                    <a:cubicBezTo>
                      <a:pt x="20148" y="26353"/>
                      <a:pt x="20148" y="26286"/>
                      <a:pt x="20182" y="26286"/>
                    </a:cubicBezTo>
                    <a:lnTo>
                      <a:pt x="20249" y="26253"/>
                    </a:lnTo>
                    <a:cubicBezTo>
                      <a:pt x="20265" y="26236"/>
                      <a:pt x="20282" y="26228"/>
                      <a:pt x="20294" y="26228"/>
                    </a:cubicBezTo>
                    <a:cubicBezTo>
                      <a:pt x="20307" y="26228"/>
                      <a:pt x="20315" y="26236"/>
                      <a:pt x="20315" y="26253"/>
                    </a:cubicBezTo>
                    <a:lnTo>
                      <a:pt x="20415" y="26253"/>
                    </a:lnTo>
                    <a:lnTo>
                      <a:pt x="20615" y="26319"/>
                    </a:lnTo>
                    <a:cubicBezTo>
                      <a:pt x="20649" y="26353"/>
                      <a:pt x="20682" y="26353"/>
                      <a:pt x="20682" y="26419"/>
                    </a:cubicBezTo>
                    <a:cubicBezTo>
                      <a:pt x="20682" y="26453"/>
                      <a:pt x="20682" y="26486"/>
                      <a:pt x="20649" y="26486"/>
                    </a:cubicBezTo>
                    <a:lnTo>
                      <a:pt x="20549" y="26519"/>
                    </a:lnTo>
                    <a:lnTo>
                      <a:pt x="20515" y="26519"/>
                    </a:lnTo>
                    <a:cubicBezTo>
                      <a:pt x="20515" y="26553"/>
                      <a:pt x="20515" y="26553"/>
                      <a:pt x="20515" y="26553"/>
                    </a:cubicBezTo>
                    <a:lnTo>
                      <a:pt x="20515" y="26686"/>
                    </a:lnTo>
                    <a:lnTo>
                      <a:pt x="20515" y="26753"/>
                    </a:lnTo>
                    <a:cubicBezTo>
                      <a:pt x="20515" y="26753"/>
                      <a:pt x="20515" y="26786"/>
                      <a:pt x="20515" y="26786"/>
                    </a:cubicBezTo>
                    <a:lnTo>
                      <a:pt x="20515" y="26853"/>
                    </a:lnTo>
                    <a:lnTo>
                      <a:pt x="20515" y="26953"/>
                    </a:lnTo>
                    <a:lnTo>
                      <a:pt x="20549" y="27053"/>
                    </a:lnTo>
                    <a:lnTo>
                      <a:pt x="20649" y="27120"/>
                    </a:lnTo>
                    <a:lnTo>
                      <a:pt x="20782" y="27187"/>
                    </a:lnTo>
                    <a:lnTo>
                      <a:pt x="20916" y="27220"/>
                    </a:lnTo>
                    <a:lnTo>
                      <a:pt x="21216" y="27220"/>
                    </a:lnTo>
                    <a:lnTo>
                      <a:pt x="21516" y="27153"/>
                    </a:lnTo>
                    <a:lnTo>
                      <a:pt x="21616" y="27087"/>
                    </a:lnTo>
                    <a:lnTo>
                      <a:pt x="21850" y="26986"/>
                    </a:lnTo>
                    <a:lnTo>
                      <a:pt x="21883" y="26986"/>
                    </a:lnTo>
                    <a:lnTo>
                      <a:pt x="22016" y="26920"/>
                    </a:lnTo>
                    <a:lnTo>
                      <a:pt x="22584" y="26886"/>
                    </a:lnTo>
                    <a:lnTo>
                      <a:pt x="23251" y="26853"/>
                    </a:lnTo>
                    <a:lnTo>
                      <a:pt x="23417" y="26820"/>
                    </a:lnTo>
                    <a:lnTo>
                      <a:pt x="23551" y="26753"/>
                    </a:lnTo>
                    <a:lnTo>
                      <a:pt x="23618" y="26653"/>
                    </a:lnTo>
                    <a:lnTo>
                      <a:pt x="23684" y="26219"/>
                    </a:lnTo>
                    <a:cubicBezTo>
                      <a:pt x="23651" y="26186"/>
                      <a:pt x="23684" y="26186"/>
                      <a:pt x="23684" y="26153"/>
                    </a:cubicBezTo>
                    <a:lnTo>
                      <a:pt x="23718" y="26119"/>
                    </a:lnTo>
                    <a:lnTo>
                      <a:pt x="23784" y="26086"/>
                    </a:lnTo>
                    <a:lnTo>
                      <a:pt x="23985" y="26086"/>
                    </a:lnTo>
                    <a:lnTo>
                      <a:pt x="24018" y="26019"/>
                    </a:lnTo>
                    <a:cubicBezTo>
                      <a:pt x="24018" y="25986"/>
                      <a:pt x="24051" y="25986"/>
                      <a:pt x="24051" y="25986"/>
                    </a:cubicBezTo>
                    <a:lnTo>
                      <a:pt x="24151" y="25952"/>
                    </a:lnTo>
                    <a:cubicBezTo>
                      <a:pt x="24151" y="25936"/>
                      <a:pt x="24168" y="25927"/>
                      <a:pt x="24189" y="25927"/>
                    </a:cubicBezTo>
                    <a:cubicBezTo>
                      <a:pt x="24210" y="25927"/>
                      <a:pt x="24235" y="25936"/>
                      <a:pt x="24251" y="25952"/>
                    </a:cubicBezTo>
                    <a:cubicBezTo>
                      <a:pt x="24251" y="25986"/>
                      <a:pt x="24251" y="26019"/>
                      <a:pt x="24251" y="26052"/>
                    </a:cubicBezTo>
                    <a:lnTo>
                      <a:pt x="24151" y="26253"/>
                    </a:lnTo>
                    <a:cubicBezTo>
                      <a:pt x="24151" y="26286"/>
                      <a:pt x="24118" y="26286"/>
                      <a:pt x="24118" y="26286"/>
                    </a:cubicBezTo>
                    <a:lnTo>
                      <a:pt x="24051" y="26353"/>
                    </a:lnTo>
                    <a:cubicBezTo>
                      <a:pt x="24035" y="26369"/>
                      <a:pt x="24018" y="26378"/>
                      <a:pt x="24001" y="26378"/>
                    </a:cubicBezTo>
                    <a:cubicBezTo>
                      <a:pt x="23985" y="26378"/>
                      <a:pt x="23968" y="26369"/>
                      <a:pt x="23951" y="26353"/>
                    </a:cubicBezTo>
                    <a:lnTo>
                      <a:pt x="23884" y="26319"/>
                    </a:lnTo>
                    <a:lnTo>
                      <a:pt x="23851" y="26319"/>
                    </a:lnTo>
                    <a:lnTo>
                      <a:pt x="23851" y="26353"/>
                    </a:lnTo>
                    <a:lnTo>
                      <a:pt x="23851" y="26453"/>
                    </a:lnTo>
                    <a:lnTo>
                      <a:pt x="23884" y="26586"/>
                    </a:lnTo>
                    <a:cubicBezTo>
                      <a:pt x="23884" y="26586"/>
                      <a:pt x="23884" y="26586"/>
                      <a:pt x="23884" y="26620"/>
                    </a:cubicBezTo>
                    <a:lnTo>
                      <a:pt x="23884" y="26753"/>
                    </a:lnTo>
                    <a:lnTo>
                      <a:pt x="23851" y="26853"/>
                    </a:lnTo>
                    <a:cubicBezTo>
                      <a:pt x="23851" y="26853"/>
                      <a:pt x="23818" y="26886"/>
                      <a:pt x="23818" y="26886"/>
                    </a:cubicBezTo>
                    <a:lnTo>
                      <a:pt x="23751" y="26920"/>
                    </a:lnTo>
                    <a:lnTo>
                      <a:pt x="23651" y="26920"/>
                    </a:lnTo>
                    <a:lnTo>
                      <a:pt x="23584" y="26953"/>
                    </a:lnTo>
                    <a:lnTo>
                      <a:pt x="23518" y="27020"/>
                    </a:lnTo>
                    <a:lnTo>
                      <a:pt x="23484" y="27053"/>
                    </a:lnTo>
                    <a:lnTo>
                      <a:pt x="23484" y="27120"/>
                    </a:lnTo>
                    <a:lnTo>
                      <a:pt x="23551" y="27220"/>
                    </a:lnTo>
                    <a:lnTo>
                      <a:pt x="23718" y="27420"/>
                    </a:lnTo>
                    <a:lnTo>
                      <a:pt x="24618" y="28087"/>
                    </a:lnTo>
                    <a:lnTo>
                      <a:pt x="24785" y="28321"/>
                    </a:lnTo>
                    <a:lnTo>
                      <a:pt x="25019" y="28387"/>
                    </a:lnTo>
                    <a:cubicBezTo>
                      <a:pt x="25052" y="28387"/>
                      <a:pt x="25085" y="28421"/>
                      <a:pt x="25119" y="28454"/>
                    </a:cubicBezTo>
                    <a:lnTo>
                      <a:pt x="25119" y="28521"/>
                    </a:lnTo>
                    <a:lnTo>
                      <a:pt x="25119" y="28554"/>
                    </a:lnTo>
                    <a:lnTo>
                      <a:pt x="25386" y="28754"/>
                    </a:lnTo>
                    <a:lnTo>
                      <a:pt x="25419" y="28788"/>
                    </a:lnTo>
                    <a:lnTo>
                      <a:pt x="25419" y="28821"/>
                    </a:lnTo>
                    <a:lnTo>
                      <a:pt x="25652" y="29021"/>
                    </a:lnTo>
                    <a:lnTo>
                      <a:pt x="26320" y="30155"/>
                    </a:lnTo>
                    <a:lnTo>
                      <a:pt x="27287" y="31123"/>
                    </a:lnTo>
                    <a:lnTo>
                      <a:pt x="27620" y="31290"/>
                    </a:lnTo>
                    <a:lnTo>
                      <a:pt x="27620" y="22316"/>
                    </a:lnTo>
                    <a:lnTo>
                      <a:pt x="27554" y="22283"/>
                    </a:lnTo>
                    <a:cubicBezTo>
                      <a:pt x="27520" y="22283"/>
                      <a:pt x="27487" y="22250"/>
                      <a:pt x="27487" y="22216"/>
                    </a:cubicBezTo>
                    <a:lnTo>
                      <a:pt x="27487" y="22183"/>
                    </a:lnTo>
                    <a:cubicBezTo>
                      <a:pt x="27454" y="22183"/>
                      <a:pt x="27420" y="22183"/>
                      <a:pt x="27387" y="22150"/>
                    </a:cubicBezTo>
                    <a:lnTo>
                      <a:pt x="27354" y="22083"/>
                    </a:lnTo>
                    <a:cubicBezTo>
                      <a:pt x="27354" y="22050"/>
                      <a:pt x="27354" y="22050"/>
                      <a:pt x="27354" y="22016"/>
                    </a:cubicBezTo>
                    <a:lnTo>
                      <a:pt x="27354" y="21983"/>
                    </a:lnTo>
                    <a:lnTo>
                      <a:pt x="27354" y="21950"/>
                    </a:lnTo>
                    <a:lnTo>
                      <a:pt x="27287" y="21883"/>
                    </a:lnTo>
                    <a:cubicBezTo>
                      <a:pt x="27287" y="21883"/>
                      <a:pt x="27287" y="21883"/>
                      <a:pt x="27287" y="21849"/>
                    </a:cubicBezTo>
                    <a:lnTo>
                      <a:pt x="27220" y="21783"/>
                    </a:lnTo>
                    <a:cubicBezTo>
                      <a:pt x="27220" y="21749"/>
                      <a:pt x="27220" y="21716"/>
                      <a:pt x="27220" y="21716"/>
                    </a:cubicBezTo>
                    <a:lnTo>
                      <a:pt x="27254" y="21649"/>
                    </a:lnTo>
                    <a:lnTo>
                      <a:pt x="27153" y="21549"/>
                    </a:lnTo>
                    <a:cubicBezTo>
                      <a:pt x="27153" y="21516"/>
                      <a:pt x="27120" y="21516"/>
                      <a:pt x="27120" y="21483"/>
                    </a:cubicBezTo>
                    <a:lnTo>
                      <a:pt x="27120" y="21416"/>
                    </a:lnTo>
                    <a:cubicBezTo>
                      <a:pt x="27120" y="21382"/>
                      <a:pt x="27120" y="21382"/>
                      <a:pt x="27120" y="21349"/>
                    </a:cubicBezTo>
                    <a:lnTo>
                      <a:pt x="27153" y="21282"/>
                    </a:lnTo>
                    <a:lnTo>
                      <a:pt x="27187" y="21182"/>
                    </a:lnTo>
                    <a:cubicBezTo>
                      <a:pt x="27153" y="21149"/>
                      <a:pt x="27153" y="21149"/>
                      <a:pt x="27120" y="21116"/>
                    </a:cubicBezTo>
                    <a:cubicBezTo>
                      <a:pt x="27120" y="21082"/>
                      <a:pt x="27120" y="21049"/>
                      <a:pt x="27120" y="21016"/>
                    </a:cubicBezTo>
                    <a:lnTo>
                      <a:pt x="27187" y="20982"/>
                    </a:lnTo>
                    <a:cubicBezTo>
                      <a:pt x="27187" y="20949"/>
                      <a:pt x="27187" y="20949"/>
                      <a:pt x="27220" y="20915"/>
                    </a:cubicBezTo>
                    <a:lnTo>
                      <a:pt x="27320" y="20882"/>
                    </a:lnTo>
                    <a:cubicBezTo>
                      <a:pt x="27320" y="20849"/>
                      <a:pt x="27320" y="20815"/>
                      <a:pt x="27320" y="20782"/>
                    </a:cubicBezTo>
                    <a:cubicBezTo>
                      <a:pt x="27354" y="20782"/>
                      <a:pt x="27354" y="20749"/>
                      <a:pt x="27387" y="20749"/>
                    </a:cubicBezTo>
                    <a:lnTo>
                      <a:pt x="27420" y="20749"/>
                    </a:lnTo>
                    <a:lnTo>
                      <a:pt x="27420" y="20682"/>
                    </a:lnTo>
                    <a:cubicBezTo>
                      <a:pt x="27420" y="20682"/>
                      <a:pt x="27420" y="20649"/>
                      <a:pt x="27420" y="20649"/>
                    </a:cubicBezTo>
                    <a:lnTo>
                      <a:pt x="27454" y="20582"/>
                    </a:lnTo>
                    <a:cubicBezTo>
                      <a:pt x="27454" y="20549"/>
                      <a:pt x="27487" y="20515"/>
                      <a:pt x="27520" y="20515"/>
                    </a:cubicBezTo>
                    <a:cubicBezTo>
                      <a:pt x="27454" y="20515"/>
                      <a:pt x="27420" y="20482"/>
                      <a:pt x="27420" y="20415"/>
                    </a:cubicBezTo>
                    <a:cubicBezTo>
                      <a:pt x="27387" y="20382"/>
                      <a:pt x="27387" y="20382"/>
                      <a:pt x="27387" y="20348"/>
                    </a:cubicBezTo>
                    <a:lnTo>
                      <a:pt x="27387" y="20282"/>
                    </a:lnTo>
                    <a:cubicBezTo>
                      <a:pt x="27387" y="20248"/>
                      <a:pt x="27420" y="20215"/>
                      <a:pt x="27487" y="20215"/>
                    </a:cubicBezTo>
                    <a:cubicBezTo>
                      <a:pt x="27520" y="20182"/>
                      <a:pt x="27520" y="20182"/>
                      <a:pt x="27520" y="20182"/>
                    </a:cubicBezTo>
                    <a:cubicBezTo>
                      <a:pt x="27520" y="20148"/>
                      <a:pt x="27487" y="20115"/>
                      <a:pt x="27487" y="20115"/>
                    </a:cubicBezTo>
                    <a:lnTo>
                      <a:pt x="27487" y="20048"/>
                    </a:lnTo>
                    <a:cubicBezTo>
                      <a:pt x="27487" y="20048"/>
                      <a:pt x="27520" y="20015"/>
                      <a:pt x="27520" y="19981"/>
                    </a:cubicBezTo>
                    <a:lnTo>
                      <a:pt x="27520" y="19948"/>
                    </a:lnTo>
                    <a:cubicBezTo>
                      <a:pt x="27520" y="19948"/>
                      <a:pt x="27520" y="19915"/>
                      <a:pt x="27520" y="19915"/>
                    </a:cubicBezTo>
                    <a:lnTo>
                      <a:pt x="27554" y="19848"/>
                    </a:lnTo>
                    <a:lnTo>
                      <a:pt x="27554" y="13410"/>
                    </a:lnTo>
                    <a:lnTo>
                      <a:pt x="27554" y="10908"/>
                    </a:lnTo>
                    <a:lnTo>
                      <a:pt x="27554" y="4537"/>
                    </a:lnTo>
                    <a:lnTo>
                      <a:pt x="27020" y="4537"/>
                    </a:lnTo>
                    <a:lnTo>
                      <a:pt x="26920" y="4570"/>
                    </a:lnTo>
                    <a:lnTo>
                      <a:pt x="26820" y="4570"/>
                    </a:lnTo>
                    <a:lnTo>
                      <a:pt x="26787" y="4537"/>
                    </a:lnTo>
                    <a:lnTo>
                      <a:pt x="26787" y="4604"/>
                    </a:lnTo>
                    <a:cubicBezTo>
                      <a:pt x="26787" y="4604"/>
                      <a:pt x="26753" y="4637"/>
                      <a:pt x="26753" y="4637"/>
                    </a:cubicBezTo>
                    <a:lnTo>
                      <a:pt x="26653" y="4637"/>
                    </a:lnTo>
                    <a:lnTo>
                      <a:pt x="26586" y="4604"/>
                    </a:lnTo>
                    <a:lnTo>
                      <a:pt x="26553" y="4604"/>
                    </a:lnTo>
                    <a:lnTo>
                      <a:pt x="26486" y="4537"/>
                    </a:lnTo>
                    <a:cubicBezTo>
                      <a:pt x="26453" y="4504"/>
                      <a:pt x="26453" y="4437"/>
                      <a:pt x="26486" y="4404"/>
                    </a:cubicBezTo>
                    <a:lnTo>
                      <a:pt x="26653" y="4203"/>
                    </a:lnTo>
                    <a:lnTo>
                      <a:pt x="26653" y="4170"/>
                    </a:lnTo>
                    <a:lnTo>
                      <a:pt x="26653" y="4070"/>
                    </a:lnTo>
                    <a:lnTo>
                      <a:pt x="26620" y="4070"/>
                    </a:lnTo>
                    <a:lnTo>
                      <a:pt x="26153" y="3870"/>
                    </a:lnTo>
                    <a:lnTo>
                      <a:pt x="25686" y="3870"/>
                    </a:lnTo>
                    <a:lnTo>
                      <a:pt x="25352" y="3736"/>
                    </a:lnTo>
                    <a:cubicBezTo>
                      <a:pt x="25352" y="3770"/>
                      <a:pt x="25352" y="3770"/>
                      <a:pt x="25352" y="3803"/>
                    </a:cubicBezTo>
                    <a:lnTo>
                      <a:pt x="25352" y="3837"/>
                    </a:lnTo>
                    <a:lnTo>
                      <a:pt x="25319" y="3870"/>
                    </a:lnTo>
                    <a:lnTo>
                      <a:pt x="25285" y="3903"/>
                    </a:lnTo>
                    <a:cubicBezTo>
                      <a:pt x="25252" y="3903"/>
                      <a:pt x="25252" y="3937"/>
                      <a:pt x="25219" y="3937"/>
                    </a:cubicBezTo>
                    <a:lnTo>
                      <a:pt x="25119" y="3937"/>
                    </a:lnTo>
                    <a:cubicBezTo>
                      <a:pt x="25102" y="3953"/>
                      <a:pt x="25085" y="3962"/>
                      <a:pt x="25069" y="3962"/>
                    </a:cubicBezTo>
                    <a:cubicBezTo>
                      <a:pt x="25052" y="3962"/>
                      <a:pt x="25035" y="3953"/>
                      <a:pt x="25019" y="3937"/>
                    </a:cubicBezTo>
                    <a:lnTo>
                      <a:pt x="24919" y="3903"/>
                    </a:lnTo>
                    <a:lnTo>
                      <a:pt x="24885" y="3903"/>
                    </a:lnTo>
                    <a:lnTo>
                      <a:pt x="24818" y="3837"/>
                    </a:lnTo>
                    <a:lnTo>
                      <a:pt x="24518" y="3736"/>
                    </a:lnTo>
                    <a:cubicBezTo>
                      <a:pt x="24485" y="3736"/>
                      <a:pt x="24485" y="3703"/>
                      <a:pt x="24452" y="3703"/>
                    </a:cubicBezTo>
                    <a:lnTo>
                      <a:pt x="24318" y="3470"/>
                    </a:lnTo>
                    <a:cubicBezTo>
                      <a:pt x="24301" y="3486"/>
                      <a:pt x="24285" y="3495"/>
                      <a:pt x="24268" y="3495"/>
                    </a:cubicBezTo>
                    <a:cubicBezTo>
                      <a:pt x="24251" y="3495"/>
                      <a:pt x="24235" y="3486"/>
                      <a:pt x="24218" y="3470"/>
                    </a:cubicBezTo>
                    <a:lnTo>
                      <a:pt x="24118" y="3436"/>
                    </a:lnTo>
                    <a:lnTo>
                      <a:pt x="24118" y="3470"/>
                    </a:lnTo>
                    <a:lnTo>
                      <a:pt x="24085" y="3470"/>
                    </a:lnTo>
                    <a:lnTo>
                      <a:pt x="23985" y="3536"/>
                    </a:lnTo>
                    <a:lnTo>
                      <a:pt x="23951" y="3536"/>
                    </a:lnTo>
                    <a:lnTo>
                      <a:pt x="23117" y="3603"/>
                    </a:lnTo>
                    <a:lnTo>
                      <a:pt x="22917" y="3603"/>
                    </a:lnTo>
                    <a:lnTo>
                      <a:pt x="22750" y="3570"/>
                    </a:lnTo>
                    <a:lnTo>
                      <a:pt x="22717" y="3570"/>
                    </a:lnTo>
                    <a:lnTo>
                      <a:pt x="22283" y="3303"/>
                    </a:lnTo>
                    <a:lnTo>
                      <a:pt x="21616" y="3036"/>
                    </a:lnTo>
                    <a:lnTo>
                      <a:pt x="21583" y="3036"/>
                    </a:lnTo>
                    <a:lnTo>
                      <a:pt x="21416" y="2903"/>
                    </a:lnTo>
                    <a:lnTo>
                      <a:pt x="21316" y="2869"/>
                    </a:lnTo>
                    <a:lnTo>
                      <a:pt x="21082" y="2736"/>
                    </a:lnTo>
                    <a:lnTo>
                      <a:pt x="20682" y="2602"/>
                    </a:lnTo>
                    <a:lnTo>
                      <a:pt x="20649" y="2602"/>
                    </a:lnTo>
                    <a:lnTo>
                      <a:pt x="19948" y="2169"/>
                    </a:lnTo>
                    <a:lnTo>
                      <a:pt x="19315" y="1969"/>
                    </a:lnTo>
                    <a:lnTo>
                      <a:pt x="18848" y="1969"/>
                    </a:lnTo>
                    <a:cubicBezTo>
                      <a:pt x="18848" y="1969"/>
                      <a:pt x="18814" y="1935"/>
                      <a:pt x="18814" y="1935"/>
                    </a:cubicBezTo>
                    <a:lnTo>
                      <a:pt x="18681" y="1802"/>
                    </a:lnTo>
                    <a:lnTo>
                      <a:pt x="18381" y="1502"/>
                    </a:lnTo>
                    <a:lnTo>
                      <a:pt x="18114" y="1301"/>
                    </a:lnTo>
                    <a:lnTo>
                      <a:pt x="17847" y="1235"/>
                    </a:lnTo>
                    <a:lnTo>
                      <a:pt x="17580" y="1168"/>
                    </a:lnTo>
                    <a:lnTo>
                      <a:pt x="16846" y="968"/>
                    </a:lnTo>
                    <a:lnTo>
                      <a:pt x="16312" y="701"/>
                    </a:lnTo>
                    <a:lnTo>
                      <a:pt x="15879" y="568"/>
                    </a:lnTo>
                    <a:lnTo>
                      <a:pt x="15679" y="568"/>
                    </a:lnTo>
                    <a:lnTo>
                      <a:pt x="15579" y="501"/>
                    </a:lnTo>
                    <a:lnTo>
                      <a:pt x="15412" y="334"/>
                    </a:lnTo>
                    <a:lnTo>
                      <a:pt x="15345" y="334"/>
                    </a:lnTo>
                    <a:cubicBezTo>
                      <a:pt x="15345" y="334"/>
                      <a:pt x="15312" y="301"/>
                      <a:pt x="15278" y="301"/>
                    </a:cubicBezTo>
                    <a:lnTo>
                      <a:pt x="15178" y="201"/>
                    </a:lnTo>
                    <a:lnTo>
                      <a:pt x="15145" y="167"/>
                    </a:lnTo>
                    <a:lnTo>
                      <a:pt x="15045" y="34"/>
                    </a:lnTo>
                    <a:lnTo>
                      <a:pt x="14911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899" name="Google Shape;371;p15"/>
              <p:cNvSpPr/>
              <p:nvPr/>
            </p:nvSpPr>
            <p:spPr>
              <a:xfrm>
                <a:off x="7200405" y="2237785"/>
                <a:ext cx="204274" cy="38923"/>
              </a:xfrm>
              <a:custGeom>
                <a:avLst/>
                <a:gdLst/>
                <a:ahLst/>
                <a:cxnLst/>
                <a:rect l="l" t="t" r="r" b="b"/>
                <a:pathLst>
                  <a:path w="5605" h="1068" extrusionOk="0">
                    <a:moveTo>
                      <a:pt x="0" y="0"/>
                    </a:moveTo>
                    <a:lnTo>
                      <a:pt x="16" y="4"/>
                    </a:lnTo>
                    <a:lnTo>
                      <a:pt x="16" y="4"/>
                    </a:lnTo>
                    <a:cubicBezTo>
                      <a:pt x="8" y="0"/>
                      <a:pt x="0" y="0"/>
                      <a:pt x="0" y="0"/>
                    </a:cubicBezTo>
                    <a:close/>
                    <a:moveTo>
                      <a:pt x="16" y="4"/>
                    </a:moveTo>
                    <a:cubicBezTo>
                      <a:pt x="24" y="8"/>
                      <a:pt x="34" y="16"/>
                      <a:pt x="34" y="33"/>
                    </a:cubicBezTo>
                    <a:lnTo>
                      <a:pt x="100" y="100"/>
                    </a:lnTo>
                    <a:cubicBezTo>
                      <a:pt x="100" y="133"/>
                      <a:pt x="100" y="133"/>
                      <a:pt x="100" y="167"/>
                    </a:cubicBezTo>
                    <a:lnTo>
                      <a:pt x="434" y="167"/>
                    </a:lnTo>
                    <a:cubicBezTo>
                      <a:pt x="434" y="150"/>
                      <a:pt x="442" y="142"/>
                      <a:pt x="455" y="142"/>
                    </a:cubicBezTo>
                    <a:cubicBezTo>
                      <a:pt x="467" y="142"/>
                      <a:pt x="484" y="150"/>
                      <a:pt x="501" y="167"/>
                    </a:cubicBezTo>
                    <a:lnTo>
                      <a:pt x="601" y="200"/>
                    </a:lnTo>
                    <a:lnTo>
                      <a:pt x="734" y="167"/>
                    </a:lnTo>
                    <a:lnTo>
                      <a:pt x="801" y="167"/>
                    </a:lnTo>
                    <a:lnTo>
                      <a:pt x="901" y="234"/>
                    </a:lnTo>
                    <a:lnTo>
                      <a:pt x="1101" y="234"/>
                    </a:lnTo>
                    <a:lnTo>
                      <a:pt x="1134" y="267"/>
                    </a:lnTo>
                    <a:lnTo>
                      <a:pt x="1335" y="267"/>
                    </a:lnTo>
                    <a:lnTo>
                      <a:pt x="1501" y="367"/>
                    </a:lnTo>
                    <a:lnTo>
                      <a:pt x="1768" y="367"/>
                    </a:lnTo>
                    <a:cubicBezTo>
                      <a:pt x="1768" y="367"/>
                      <a:pt x="1768" y="400"/>
                      <a:pt x="1802" y="400"/>
                    </a:cubicBezTo>
                    <a:lnTo>
                      <a:pt x="1835" y="434"/>
                    </a:lnTo>
                    <a:lnTo>
                      <a:pt x="2035" y="500"/>
                    </a:lnTo>
                    <a:lnTo>
                      <a:pt x="2135" y="567"/>
                    </a:lnTo>
                    <a:lnTo>
                      <a:pt x="2235" y="600"/>
                    </a:lnTo>
                    <a:lnTo>
                      <a:pt x="2335" y="600"/>
                    </a:lnTo>
                    <a:lnTo>
                      <a:pt x="2369" y="634"/>
                    </a:lnTo>
                    <a:lnTo>
                      <a:pt x="2402" y="634"/>
                    </a:lnTo>
                    <a:lnTo>
                      <a:pt x="2469" y="667"/>
                    </a:lnTo>
                    <a:lnTo>
                      <a:pt x="2602" y="667"/>
                    </a:lnTo>
                    <a:lnTo>
                      <a:pt x="2936" y="734"/>
                    </a:lnTo>
                    <a:lnTo>
                      <a:pt x="2969" y="734"/>
                    </a:lnTo>
                    <a:lnTo>
                      <a:pt x="3102" y="801"/>
                    </a:lnTo>
                    <a:cubicBezTo>
                      <a:pt x="3102" y="834"/>
                      <a:pt x="3102" y="834"/>
                      <a:pt x="3136" y="834"/>
                    </a:cubicBezTo>
                    <a:lnTo>
                      <a:pt x="3169" y="901"/>
                    </a:lnTo>
                    <a:lnTo>
                      <a:pt x="3336" y="901"/>
                    </a:lnTo>
                    <a:lnTo>
                      <a:pt x="3403" y="867"/>
                    </a:lnTo>
                    <a:lnTo>
                      <a:pt x="3469" y="867"/>
                    </a:lnTo>
                    <a:cubicBezTo>
                      <a:pt x="3486" y="851"/>
                      <a:pt x="3494" y="842"/>
                      <a:pt x="3503" y="842"/>
                    </a:cubicBezTo>
                    <a:cubicBezTo>
                      <a:pt x="3511" y="842"/>
                      <a:pt x="3519" y="851"/>
                      <a:pt x="3536" y="867"/>
                    </a:cubicBezTo>
                    <a:lnTo>
                      <a:pt x="3603" y="867"/>
                    </a:lnTo>
                    <a:lnTo>
                      <a:pt x="3836" y="934"/>
                    </a:lnTo>
                    <a:lnTo>
                      <a:pt x="4003" y="967"/>
                    </a:lnTo>
                    <a:lnTo>
                      <a:pt x="4203" y="1067"/>
                    </a:lnTo>
                    <a:cubicBezTo>
                      <a:pt x="4203" y="1051"/>
                      <a:pt x="4203" y="1042"/>
                      <a:pt x="4207" y="1042"/>
                    </a:cubicBezTo>
                    <a:cubicBezTo>
                      <a:pt x="4212" y="1042"/>
                      <a:pt x="4220" y="1051"/>
                      <a:pt x="4237" y="1067"/>
                    </a:cubicBezTo>
                    <a:cubicBezTo>
                      <a:pt x="4237" y="1001"/>
                      <a:pt x="4270" y="967"/>
                      <a:pt x="4337" y="967"/>
                    </a:cubicBezTo>
                    <a:lnTo>
                      <a:pt x="4403" y="967"/>
                    </a:lnTo>
                    <a:lnTo>
                      <a:pt x="4770" y="1001"/>
                    </a:lnTo>
                    <a:lnTo>
                      <a:pt x="4837" y="967"/>
                    </a:lnTo>
                    <a:lnTo>
                      <a:pt x="4904" y="934"/>
                    </a:lnTo>
                    <a:lnTo>
                      <a:pt x="4937" y="934"/>
                    </a:lnTo>
                    <a:lnTo>
                      <a:pt x="5037" y="867"/>
                    </a:lnTo>
                    <a:lnTo>
                      <a:pt x="5037" y="834"/>
                    </a:lnTo>
                    <a:lnTo>
                      <a:pt x="5604" y="834"/>
                    </a:lnTo>
                    <a:lnTo>
                      <a:pt x="5504" y="767"/>
                    </a:lnTo>
                    <a:lnTo>
                      <a:pt x="5204" y="767"/>
                    </a:lnTo>
                    <a:lnTo>
                      <a:pt x="5004" y="667"/>
                    </a:lnTo>
                    <a:lnTo>
                      <a:pt x="4670" y="701"/>
                    </a:lnTo>
                    <a:lnTo>
                      <a:pt x="3970" y="634"/>
                    </a:lnTo>
                    <a:lnTo>
                      <a:pt x="3736" y="667"/>
                    </a:lnTo>
                    <a:lnTo>
                      <a:pt x="3670" y="567"/>
                    </a:lnTo>
                    <a:lnTo>
                      <a:pt x="3636" y="567"/>
                    </a:lnTo>
                    <a:lnTo>
                      <a:pt x="3403" y="434"/>
                    </a:lnTo>
                    <a:lnTo>
                      <a:pt x="3369" y="434"/>
                    </a:lnTo>
                    <a:lnTo>
                      <a:pt x="3336" y="367"/>
                    </a:lnTo>
                    <a:lnTo>
                      <a:pt x="3136" y="367"/>
                    </a:lnTo>
                    <a:lnTo>
                      <a:pt x="3136" y="334"/>
                    </a:lnTo>
                    <a:lnTo>
                      <a:pt x="3069" y="267"/>
                    </a:lnTo>
                    <a:lnTo>
                      <a:pt x="2936" y="234"/>
                    </a:lnTo>
                    <a:lnTo>
                      <a:pt x="2569" y="234"/>
                    </a:lnTo>
                    <a:lnTo>
                      <a:pt x="2402" y="200"/>
                    </a:lnTo>
                    <a:lnTo>
                      <a:pt x="2335" y="234"/>
                    </a:lnTo>
                    <a:cubicBezTo>
                      <a:pt x="2319" y="250"/>
                      <a:pt x="2310" y="259"/>
                      <a:pt x="2302" y="259"/>
                    </a:cubicBezTo>
                    <a:cubicBezTo>
                      <a:pt x="2294" y="259"/>
                      <a:pt x="2285" y="250"/>
                      <a:pt x="2269" y="234"/>
                    </a:cubicBezTo>
                    <a:lnTo>
                      <a:pt x="2002" y="167"/>
                    </a:lnTo>
                    <a:lnTo>
                      <a:pt x="1768" y="234"/>
                    </a:lnTo>
                    <a:lnTo>
                      <a:pt x="1568" y="234"/>
                    </a:lnTo>
                    <a:lnTo>
                      <a:pt x="1268" y="167"/>
                    </a:lnTo>
                    <a:lnTo>
                      <a:pt x="434" y="100"/>
                    </a:lnTo>
                    <a:lnTo>
                      <a:pt x="16" y="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900" name="Google Shape;372;p15"/>
              <p:cNvSpPr/>
              <p:nvPr/>
            </p:nvSpPr>
            <p:spPr>
              <a:xfrm>
                <a:off x="7531078" y="3113106"/>
                <a:ext cx="206716" cy="153215"/>
              </a:xfrm>
              <a:custGeom>
                <a:avLst/>
                <a:gdLst/>
                <a:ahLst/>
                <a:cxnLst/>
                <a:rect l="l" t="t" r="r" b="b"/>
                <a:pathLst>
                  <a:path w="5672" h="4204" extrusionOk="0">
                    <a:moveTo>
                      <a:pt x="3937" y="0"/>
                    </a:moveTo>
                    <a:lnTo>
                      <a:pt x="3670" y="34"/>
                    </a:lnTo>
                    <a:lnTo>
                      <a:pt x="3570" y="67"/>
                    </a:lnTo>
                    <a:lnTo>
                      <a:pt x="3003" y="167"/>
                    </a:lnTo>
                    <a:lnTo>
                      <a:pt x="2436" y="367"/>
                    </a:lnTo>
                    <a:lnTo>
                      <a:pt x="1802" y="767"/>
                    </a:lnTo>
                    <a:lnTo>
                      <a:pt x="1535" y="968"/>
                    </a:lnTo>
                    <a:lnTo>
                      <a:pt x="1468" y="1101"/>
                    </a:lnTo>
                    <a:lnTo>
                      <a:pt x="1368" y="1301"/>
                    </a:lnTo>
                    <a:lnTo>
                      <a:pt x="1368" y="1368"/>
                    </a:lnTo>
                    <a:cubicBezTo>
                      <a:pt x="1368" y="1401"/>
                      <a:pt x="1368" y="1435"/>
                      <a:pt x="1368" y="1435"/>
                    </a:cubicBezTo>
                    <a:lnTo>
                      <a:pt x="1301" y="1501"/>
                    </a:lnTo>
                    <a:lnTo>
                      <a:pt x="1101" y="1701"/>
                    </a:lnTo>
                    <a:lnTo>
                      <a:pt x="1034" y="1835"/>
                    </a:lnTo>
                    <a:lnTo>
                      <a:pt x="734" y="2435"/>
                    </a:lnTo>
                    <a:lnTo>
                      <a:pt x="668" y="2502"/>
                    </a:lnTo>
                    <a:lnTo>
                      <a:pt x="634" y="2736"/>
                    </a:lnTo>
                    <a:cubicBezTo>
                      <a:pt x="634" y="2736"/>
                      <a:pt x="634" y="2769"/>
                      <a:pt x="601" y="2769"/>
                    </a:cubicBezTo>
                    <a:lnTo>
                      <a:pt x="567" y="2836"/>
                    </a:lnTo>
                    <a:lnTo>
                      <a:pt x="467" y="2869"/>
                    </a:lnTo>
                    <a:lnTo>
                      <a:pt x="434" y="2969"/>
                    </a:lnTo>
                    <a:cubicBezTo>
                      <a:pt x="434" y="2969"/>
                      <a:pt x="434" y="3002"/>
                      <a:pt x="434" y="3002"/>
                    </a:cubicBezTo>
                    <a:lnTo>
                      <a:pt x="367" y="3169"/>
                    </a:lnTo>
                    <a:lnTo>
                      <a:pt x="0" y="4170"/>
                    </a:lnTo>
                    <a:lnTo>
                      <a:pt x="0" y="4203"/>
                    </a:lnTo>
                    <a:lnTo>
                      <a:pt x="34" y="4203"/>
                    </a:lnTo>
                    <a:lnTo>
                      <a:pt x="534" y="4036"/>
                    </a:lnTo>
                    <a:lnTo>
                      <a:pt x="768" y="4036"/>
                    </a:lnTo>
                    <a:lnTo>
                      <a:pt x="2135" y="4070"/>
                    </a:lnTo>
                    <a:lnTo>
                      <a:pt x="2369" y="4070"/>
                    </a:lnTo>
                    <a:lnTo>
                      <a:pt x="2636" y="4170"/>
                    </a:lnTo>
                    <a:lnTo>
                      <a:pt x="2769" y="4170"/>
                    </a:lnTo>
                    <a:lnTo>
                      <a:pt x="2936" y="4137"/>
                    </a:lnTo>
                    <a:lnTo>
                      <a:pt x="3136" y="3970"/>
                    </a:lnTo>
                    <a:lnTo>
                      <a:pt x="3236" y="3903"/>
                    </a:lnTo>
                    <a:lnTo>
                      <a:pt x="3403" y="3703"/>
                    </a:lnTo>
                    <a:cubicBezTo>
                      <a:pt x="3436" y="3670"/>
                      <a:pt x="3436" y="3670"/>
                      <a:pt x="3470" y="3670"/>
                    </a:cubicBezTo>
                    <a:lnTo>
                      <a:pt x="3503" y="3670"/>
                    </a:lnTo>
                    <a:lnTo>
                      <a:pt x="3770" y="3469"/>
                    </a:lnTo>
                    <a:lnTo>
                      <a:pt x="3837" y="3403"/>
                    </a:lnTo>
                    <a:lnTo>
                      <a:pt x="4003" y="3136"/>
                    </a:lnTo>
                    <a:cubicBezTo>
                      <a:pt x="4003" y="3136"/>
                      <a:pt x="4003" y="3102"/>
                      <a:pt x="4037" y="3102"/>
                    </a:cubicBezTo>
                    <a:lnTo>
                      <a:pt x="4103" y="3069"/>
                    </a:lnTo>
                    <a:lnTo>
                      <a:pt x="4137" y="3069"/>
                    </a:lnTo>
                    <a:lnTo>
                      <a:pt x="4237" y="3036"/>
                    </a:lnTo>
                    <a:lnTo>
                      <a:pt x="4470" y="3036"/>
                    </a:lnTo>
                    <a:lnTo>
                      <a:pt x="4537" y="2969"/>
                    </a:lnTo>
                    <a:lnTo>
                      <a:pt x="4637" y="2836"/>
                    </a:lnTo>
                    <a:lnTo>
                      <a:pt x="4670" y="2802"/>
                    </a:lnTo>
                    <a:lnTo>
                      <a:pt x="4737" y="2769"/>
                    </a:lnTo>
                    <a:lnTo>
                      <a:pt x="4937" y="2769"/>
                    </a:lnTo>
                    <a:lnTo>
                      <a:pt x="4937" y="2736"/>
                    </a:lnTo>
                    <a:lnTo>
                      <a:pt x="4937" y="2702"/>
                    </a:lnTo>
                    <a:lnTo>
                      <a:pt x="4937" y="2569"/>
                    </a:lnTo>
                    <a:lnTo>
                      <a:pt x="4937" y="2269"/>
                    </a:lnTo>
                    <a:lnTo>
                      <a:pt x="4937" y="2235"/>
                    </a:lnTo>
                    <a:lnTo>
                      <a:pt x="4971" y="2102"/>
                    </a:lnTo>
                    <a:cubicBezTo>
                      <a:pt x="4971" y="2068"/>
                      <a:pt x="5004" y="2068"/>
                      <a:pt x="5004" y="2035"/>
                    </a:cubicBezTo>
                    <a:lnTo>
                      <a:pt x="5071" y="1968"/>
                    </a:lnTo>
                    <a:lnTo>
                      <a:pt x="5104" y="1968"/>
                    </a:lnTo>
                    <a:lnTo>
                      <a:pt x="5304" y="1868"/>
                    </a:lnTo>
                    <a:lnTo>
                      <a:pt x="5338" y="1802"/>
                    </a:lnTo>
                    <a:lnTo>
                      <a:pt x="5371" y="1435"/>
                    </a:lnTo>
                    <a:lnTo>
                      <a:pt x="5404" y="1368"/>
                    </a:lnTo>
                    <a:cubicBezTo>
                      <a:pt x="5404" y="1368"/>
                      <a:pt x="5404" y="1335"/>
                      <a:pt x="5404" y="1335"/>
                    </a:cubicBezTo>
                    <a:lnTo>
                      <a:pt x="5504" y="1134"/>
                    </a:lnTo>
                    <a:lnTo>
                      <a:pt x="5571" y="968"/>
                    </a:lnTo>
                    <a:lnTo>
                      <a:pt x="5604" y="868"/>
                    </a:lnTo>
                    <a:lnTo>
                      <a:pt x="5671" y="801"/>
                    </a:lnTo>
                    <a:lnTo>
                      <a:pt x="5371" y="767"/>
                    </a:lnTo>
                    <a:lnTo>
                      <a:pt x="5204" y="734"/>
                    </a:lnTo>
                    <a:lnTo>
                      <a:pt x="5171" y="734"/>
                    </a:lnTo>
                    <a:lnTo>
                      <a:pt x="5137" y="701"/>
                    </a:lnTo>
                    <a:lnTo>
                      <a:pt x="5004" y="567"/>
                    </a:lnTo>
                    <a:lnTo>
                      <a:pt x="4637" y="34"/>
                    </a:lnTo>
                    <a:lnTo>
                      <a:pt x="4304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901" name="Google Shape;373;p15"/>
              <p:cNvSpPr/>
              <p:nvPr/>
            </p:nvSpPr>
            <p:spPr>
              <a:xfrm>
                <a:off x="7678174" y="3018274"/>
                <a:ext cx="14614" cy="8528"/>
              </a:xfrm>
              <a:custGeom>
                <a:avLst/>
                <a:gdLst/>
                <a:ahLst/>
                <a:cxnLst/>
                <a:rect l="l" t="t" r="r" b="b"/>
                <a:pathLst>
                  <a:path w="401" h="234" extrusionOk="0">
                    <a:moveTo>
                      <a:pt x="1" y="0"/>
                    </a:moveTo>
                    <a:lnTo>
                      <a:pt x="134" y="67"/>
                    </a:lnTo>
                    <a:cubicBezTo>
                      <a:pt x="134" y="67"/>
                      <a:pt x="167" y="67"/>
                      <a:pt x="167" y="100"/>
                    </a:cubicBezTo>
                    <a:lnTo>
                      <a:pt x="201" y="201"/>
                    </a:lnTo>
                    <a:cubicBezTo>
                      <a:pt x="234" y="234"/>
                      <a:pt x="268" y="234"/>
                      <a:pt x="268" y="234"/>
                    </a:cubicBezTo>
                    <a:lnTo>
                      <a:pt x="334" y="234"/>
                    </a:lnTo>
                    <a:lnTo>
                      <a:pt x="401" y="167"/>
                    </a:lnTo>
                    <a:lnTo>
                      <a:pt x="334" y="134"/>
                    </a:lnTo>
                    <a:cubicBezTo>
                      <a:pt x="334" y="100"/>
                      <a:pt x="301" y="100"/>
                      <a:pt x="301" y="67"/>
                    </a:cubicBezTo>
                    <a:lnTo>
                      <a:pt x="301" y="34"/>
                    </a:lnTo>
                    <a:lnTo>
                      <a:pt x="101" y="34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902" name="Google Shape;374;p15"/>
              <p:cNvSpPr/>
              <p:nvPr/>
            </p:nvSpPr>
            <p:spPr>
              <a:xfrm>
                <a:off x="7668443" y="3231009"/>
                <a:ext cx="46249" cy="28026"/>
              </a:xfrm>
              <a:custGeom>
                <a:avLst/>
                <a:gdLst/>
                <a:ahLst/>
                <a:cxnLst/>
                <a:rect l="l" t="t" r="r" b="b"/>
                <a:pathLst>
                  <a:path w="1269" h="769" extrusionOk="0">
                    <a:moveTo>
                      <a:pt x="868" y="1"/>
                    </a:moveTo>
                    <a:lnTo>
                      <a:pt x="668" y="68"/>
                    </a:lnTo>
                    <a:lnTo>
                      <a:pt x="468" y="68"/>
                    </a:lnTo>
                    <a:lnTo>
                      <a:pt x="468" y="101"/>
                    </a:lnTo>
                    <a:lnTo>
                      <a:pt x="468" y="168"/>
                    </a:lnTo>
                    <a:cubicBezTo>
                      <a:pt x="468" y="201"/>
                      <a:pt x="468" y="201"/>
                      <a:pt x="468" y="234"/>
                    </a:cubicBezTo>
                    <a:lnTo>
                      <a:pt x="401" y="268"/>
                    </a:lnTo>
                    <a:lnTo>
                      <a:pt x="334" y="368"/>
                    </a:lnTo>
                    <a:lnTo>
                      <a:pt x="1" y="601"/>
                    </a:lnTo>
                    <a:lnTo>
                      <a:pt x="1" y="668"/>
                    </a:lnTo>
                    <a:lnTo>
                      <a:pt x="334" y="668"/>
                    </a:lnTo>
                    <a:lnTo>
                      <a:pt x="501" y="768"/>
                    </a:lnTo>
                    <a:lnTo>
                      <a:pt x="1268" y="768"/>
                    </a:lnTo>
                    <a:lnTo>
                      <a:pt x="1268" y="735"/>
                    </a:lnTo>
                    <a:lnTo>
                      <a:pt x="1202" y="701"/>
                    </a:lnTo>
                    <a:lnTo>
                      <a:pt x="1035" y="568"/>
                    </a:lnTo>
                    <a:lnTo>
                      <a:pt x="968" y="468"/>
                    </a:lnTo>
                    <a:cubicBezTo>
                      <a:pt x="968" y="435"/>
                      <a:pt x="935" y="435"/>
                      <a:pt x="935" y="401"/>
                    </a:cubicBezTo>
                    <a:lnTo>
                      <a:pt x="935" y="301"/>
                    </a:lnTo>
                    <a:lnTo>
                      <a:pt x="935" y="134"/>
                    </a:lnTo>
                    <a:lnTo>
                      <a:pt x="935" y="34"/>
                    </a:lnTo>
                    <a:lnTo>
                      <a:pt x="935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903" name="Google Shape;375;p15"/>
              <p:cNvSpPr/>
              <p:nvPr/>
            </p:nvSpPr>
            <p:spPr>
              <a:xfrm>
                <a:off x="7189471" y="2097942"/>
                <a:ext cx="141042" cy="77847"/>
              </a:xfrm>
              <a:custGeom>
                <a:avLst/>
                <a:gdLst/>
                <a:ahLst/>
                <a:cxnLst/>
                <a:rect l="l" t="t" r="r" b="b"/>
                <a:pathLst>
                  <a:path w="3870" h="2136" extrusionOk="0">
                    <a:moveTo>
                      <a:pt x="0" y="1"/>
                    </a:moveTo>
                    <a:lnTo>
                      <a:pt x="33" y="101"/>
                    </a:lnTo>
                    <a:lnTo>
                      <a:pt x="133" y="268"/>
                    </a:lnTo>
                    <a:lnTo>
                      <a:pt x="200" y="301"/>
                    </a:lnTo>
                    <a:lnTo>
                      <a:pt x="200" y="268"/>
                    </a:lnTo>
                    <a:cubicBezTo>
                      <a:pt x="234" y="234"/>
                      <a:pt x="234" y="234"/>
                      <a:pt x="267" y="234"/>
                    </a:cubicBezTo>
                    <a:cubicBezTo>
                      <a:pt x="278" y="223"/>
                      <a:pt x="289" y="220"/>
                      <a:pt x="300" y="220"/>
                    </a:cubicBezTo>
                    <a:cubicBezTo>
                      <a:pt x="323" y="220"/>
                      <a:pt x="345" y="234"/>
                      <a:pt x="367" y="234"/>
                    </a:cubicBezTo>
                    <a:lnTo>
                      <a:pt x="1001" y="735"/>
                    </a:lnTo>
                    <a:lnTo>
                      <a:pt x="1067" y="668"/>
                    </a:lnTo>
                    <a:lnTo>
                      <a:pt x="1201" y="501"/>
                    </a:lnTo>
                    <a:cubicBezTo>
                      <a:pt x="1201" y="501"/>
                      <a:pt x="1234" y="501"/>
                      <a:pt x="1234" y="468"/>
                    </a:cubicBezTo>
                    <a:lnTo>
                      <a:pt x="1434" y="468"/>
                    </a:lnTo>
                    <a:lnTo>
                      <a:pt x="1501" y="568"/>
                    </a:lnTo>
                    <a:cubicBezTo>
                      <a:pt x="1534" y="568"/>
                      <a:pt x="1534" y="568"/>
                      <a:pt x="1534" y="601"/>
                    </a:cubicBezTo>
                    <a:lnTo>
                      <a:pt x="1635" y="735"/>
                    </a:lnTo>
                    <a:cubicBezTo>
                      <a:pt x="1601" y="735"/>
                      <a:pt x="1601" y="768"/>
                      <a:pt x="1635" y="768"/>
                    </a:cubicBezTo>
                    <a:lnTo>
                      <a:pt x="1701" y="1168"/>
                    </a:lnTo>
                    <a:lnTo>
                      <a:pt x="1735" y="1335"/>
                    </a:lnTo>
                    <a:lnTo>
                      <a:pt x="1801" y="1435"/>
                    </a:lnTo>
                    <a:cubicBezTo>
                      <a:pt x="1801" y="1435"/>
                      <a:pt x="1801" y="1469"/>
                      <a:pt x="1801" y="1502"/>
                    </a:cubicBezTo>
                    <a:lnTo>
                      <a:pt x="1801" y="1535"/>
                    </a:lnTo>
                    <a:lnTo>
                      <a:pt x="1801" y="1769"/>
                    </a:lnTo>
                    <a:lnTo>
                      <a:pt x="1801" y="1802"/>
                    </a:lnTo>
                    <a:lnTo>
                      <a:pt x="1935" y="1936"/>
                    </a:lnTo>
                    <a:lnTo>
                      <a:pt x="1968" y="2002"/>
                    </a:lnTo>
                    <a:lnTo>
                      <a:pt x="2102" y="2002"/>
                    </a:lnTo>
                    <a:lnTo>
                      <a:pt x="2235" y="1936"/>
                    </a:lnTo>
                    <a:lnTo>
                      <a:pt x="2368" y="1902"/>
                    </a:lnTo>
                    <a:lnTo>
                      <a:pt x="2402" y="1902"/>
                    </a:lnTo>
                    <a:lnTo>
                      <a:pt x="2569" y="1936"/>
                    </a:lnTo>
                    <a:lnTo>
                      <a:pt x="2602" y="1936"/>
                    </a:lnTo>
                    <a:lnTo>
                      <a:pt x="2869" y="2102"/>
                    </a:lnTo>
                    <a:lnTo>
                      <a:pt x="3002" y="2136"/>
                    </a:lnTo>
                    <a:lnTo>
                      <a:pt x="3136" y="2102"/>
                    </a:lnTo>
                    <a:lnTo>
                      <a:pt x="3302" y="2002"/>
                    </a:lnTo>
                    <a:lnTo>
                      <a:pt x="3336" y="2002"/>
                    </a:lnTo>
                    <a:lnTo>
                      <a:pt x="3569" y="1969"/>
                    </a:lnTo>
                    <a:lnTo>
                      <a:pt x="3769" y="1836"/>
                    </a:lnTo>
                    <a:lnTo>
                      <a:pt x="3869" y="1802"/>
                    </a:lnTo>
                    <a:lnTo>
                      <a:pt x="3703" y="1769"/>
                    </a:lnTo>
                    <a:cubicBezTo>
                      <a:pt x="3703" y="1769"/>
                      <a:pt x="3669" y="1769"/>
                      <a:pt x="3636" y="1736"/>
                    </a:cubicBezTo>
                    <a:lnTo>
                      <a:pt x="3603" y="1702"/>
                    </a:lnTo>
                    <a:cubicBezTo>
                      <a:pt x="3603" y="1702"/>
                      <a:pt x="3603" y="1702"/>
                      <a:pt x="3603" y="1669"/>
                    </a:cubicBezTo>
                    <a:lnTo>
                      <a:pt x="3569" y="1635"/>
                    </a:lnTo>
                    <a:lnTo>
                      <a:pt x="3369" y="1635"/>
                    </a:lnTo>
                    <a:lnTo>
                      <a:pt x="3336" y="1669"/>
                    </a:lnTo>
                    <a:lnTo>
                      <a:pt x="3269" y="1669"/>
                    </a:lnTo>
                    <a:cubicBezTo>
                      <a:pt x="3250" y="1679"/>
                      <a:pt x="3233" y="1683"/>
                      <a:pt x="3218" y="1683"/>
                    </a:cubicBezTo>
                    <a:cubicBezTo>
                      <a:pt x="3183" y="1683"/>
                      <a:pt x="3159" y="1659"/>
                      <a:pt x="3136" y="1635"/>
                    </a:cubicBezTo>
                    <a:lnTo>
                      <a:pt x="3102" y="1569"/>
                    </a:lnTo>
                    <a:lnTo>
                      <a:pt x="3069" y="1502"/>
                    </a:lnTo>
                    <a:cubicBezTo>
                      <a:pt x="3069" y="1469"/>
                      <a:pt x="3069" y="1469"/>
                      <a:pt x="3069" y="1469"/>
                    </a:cubicBezTo>
                    <a:lnTo>
                      <a:pt x="3036" y="1369"/>
                    </a:lnTo>
                    <a:lnTo>
                      <a:pt x="2969" y="1335"/>
                    </a:lnTo>
                    <a:lnTo>
                      <a:pt x="2902" y="1302"/>
                    </a:lnTo>
                    <a:cubicBezTo>
                      <a:pt x="2902" y="1302"/>
                      <a:pt x="2902" y="1302"/>
                      <a:pt x="2869" y="1269"/>
                    </a:cubicBezTo>
                    <a:lnTo>
                      <a:pt x="2835" y="1202"/>
                    </a:lnTo>
                    <a:cubicBezTo>
                      <a:pt x="2835" y="1202"/>
                      <a:pt x="2835" y="1168"/>
                      <a:pt x="2835" y="1168"/>
                    </a:cubicBezTo>
                    <a:lnTo>
                      <a:pt x="2835" y="1068"/>
                    </a:lnTo>
                    <a:lnTo>
                      <a:pt x="2769" y="1068"/>
                    </a:lnTo>
                    <a:lnTo>
                      <a:pt x="2702" y="968"/>
                    </a:lnTo>
                    <a:cubicBezTo>
                      <a:pt x="2702" y="968"/>
                      <a:pt x="2702" y="968"/>
                      <a:pt x="2702" y="935"/>
                    </a:cubicBezTo>
                    <a:lnTo>
                      <a:pt x="2669" y="835"/>
                    </a:lnTo>
                    <a:lnTo>
                      <a:pt x="2602" y="802"/>
                    </a:lnTo>
                    <a:lnTo>
                      <a:pt x="2302" y="568"/>
                    </a:lnTo>
                    <a:lnTo>
                      <a:pt x="1968" y="234"/>
                    </a:lnTo>
                    <a:lnTo>
                      <a:pt x="1901" y="201"/>
                    </a:lnTo>
                    <a:lnTo>
                      <a:pt x="1801" y="201"/>
                    </a:lnTo>
                    <a:lnTo>
                      <a:pt x="1701" y="268"/>
                    </a:lnTo>
                    <a:lnTo>
                      <a:pt x="1701" y="301"/>
                    </a:lnTo>
                    <a:cubicBezTo>
                      <a:pt x="1701" y="301"/>
                      <a:pt x="1701" y="335"/>
                      <a:pt x="1668" y="335"/>
                    </a:cubicBezTo>
                    <a:lnTo>
                      <a:pt x="1635" y="368"/>
                    </a:lnTo>
                    <a:cubicBezTo>
                      <a:pt x="1618" y="385"/>
                      <a:pt x="1601" y="393"/>
                      <a:pt x="1585" y="393"/>
                    </a:cubicBezTo>
                    <a:cubicBezTo>
                      <a:pt x="1568" y="393"/>
                      <a:pt x="1551" y="385"/>
                      <a:pt x="1534" y="368"/>
                    </a:cubicBezTo>
                    <a:lnTo>
                      <a:pt x="1468" y="335"/>
                    </a:lnTo>
                    <a:lnTo>
                      <a:pt x="1334" y="268"/>
                    </a:lnTo>
                    <a:lnTo>
                      <a:pt x="1268" y="301"/>
                    </a:lnTo>
                    <a:cubicBezTo>
                      <a:pt x="1268" y="318"/>
                      <a:pt x="1259" y="326"/>
                      <a:pt x="1247" y="326"/>
                    </a:cubicBezTo>
                    <a:cubicBezTo>
                      <a:pt x="1234" y="326"/>
                      <a:pt x="1218" y="318"/>
                      <a:pt x="1201" y="301"/>
                    </a:cubicBezTo>
                    <a:cubicBezTo>
                      <a:pt x="1168" y="301"/>
                      <a:pt x="1134" y="268"/>
                      <a:pt x="1134" y="234"/>
                    </a:cubicBezTo>
                    <a:lnTo>
                      <a:pt x="1134" y="201"/>
                    </a:lnTo>
                    <a:cubicBezTo>
                      <a:pt x="1134" y="168"/>
                      <a:pt x="1134" y="168"/>
                      <a:pt x="1134" y="168"/>
                    </a:cubicBezTo>
                    <a:lnTo>
                      <a:pt x="1101" y="134"/>
                    </a:lnTo>
                    <a:lnTo>
                      <a:pt x="867" y="168"/>
                    </a:lnTo>
                    <a:cubicBezTo>
                      <a:pt x="834" y="168"/>
                      <a:pt x="801" y="168"/>
                      <a:pt x="767" y="134"/>
                    </a:cubicBezTo>
                    <a:lnTo>
                      <a:pt x="767" y="68"/>
                    </a:lnTo>
                    <a:lnTo>
                      <a:pt x="400" y="68"/>
                    </a:lnTo>
                    <a:lnTo>
                      <a:pt x="267" y="34"/>
                    </a:lnTo>
                    <a:lnTo>
                      <a:pt x="200" y="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sp>
            <p:nvSpPr>
              <p:cNvPr id="1048904" name="Google Shape;376;p15"/>
              <p:cNvSpPr/>
              <p:nvPr/>
            </p:nvSpPr>
            <p:spPr>
              <a:xfrm>
                <a:off x="7101928" y="2139308"/>
                <a:ext cx="17056" cy="23106"/>
              </a:xfrm>
              <a:custGeom>
                <a:avLst/>
                <a:gdLst/>
                <a:ahLst/>
                <a:cxnLst/>
                <a:rect l="l" t="t" r="r" b="b"/>
                <a:pathLst>
                  <a:path w="468" h="634" extrusionOk="0">
                    <a:moveTo>
                      <a:pt x="234" y="0"/>
                    </a:moveTo>
                    <a:lnTo>
                      <a:pt x="134" y="33"/>
                    </a:lnTo>
                    <a:lnTo>
                      <a:pt x="67" y="100"/>
                    </a:lnTo>
                    <a:lnTo>
                      <a:pt x="67" y="134"/>
                    </a:lnTo>
                    <a:cubicBezTo>
                      <a:pt x="67" y="167"/>
                      <a:pt x="67" y="200"/>
                      <a:pt x="34" y="200"/>
                    </a:cubicBezTo>
                    <a:lnTo>
                      <a:pt x="0" y="267"/>
                    </a:lnTo>
                    <a:lnTo>
                      <a:pt x="34" y="300"/>
                    </a:lnTo>
                    <a:lnTo>
                      <a:pt x="100" y="400"/>
                    </a:lnTo>
                    <a:cubicBezTo>
                      <a:pt x="100" y="400"/>
                      <a:pt x="100" y="400"/>
                      <a:pt x="100" y="434"/>
                    </a:cubicBezTo>
                    <a:lnTo>
                      <a:pt x="200" y="601"/>
                    </a:lnTo>
                    <a:lnTo>
                      <a:pt x="267" y="634"/>
                    </a:lnTo>
                    <a:lnTo>
                      <a:pt x="401" y="634"/>
                    </a:lnTo>
                    <a:lnTo>
                      <a:pt x="467" y="601"/>
                    </a:lnTo>
                    <a:lnTo>
                      <a:pt x="401" y="601"/>
                    </a:lnTo>
                    <a:lnTo>
                      <a:pt x="334" y="567"/>
                    </a:lnTo>
                    <a:cubicBezTo>
                      <a:pt x="301" y="567"/>
                      <a:pt x="267" y="500"/>
                      <a:pt x="301" y="467"/>
                    </a:cubicBezTo>
                    <a:lnTo>
                      <a:pt x="301" y="400"/>
                    </a:lnTo>
                    <a:cubicBezTo>
                      <a:pt x="301" y="400"/>
                      <a:pt x="301" y="367"/>
                      <a:pt x="301" y="367"/>
                    </a:cubicBezTo>
                    <a:lnTo>
                      <a:pt x="401" y="267"/>
                    </a:lnTo>
                    <a:lnTo>
                      <a:pt x="401" y="200"/>
                    </a:lnTo>
                    <a:lnTo>
                      <a:pt x="367" y="134"/>
                    </a:lnTo>
                    <a:cubicBezTo>
                      <a:pt x="334" y="134"/>
                      <a:pt x="334" y="100"/>
                      <a:pt x="367" y="100"/>
                    </a:cubicBezTo>
                    <a:lnTo>
                      <a:pt x="334" y="100"/>
                    </a:lnTo>
                    <a:lnTo>
                      <a:pt x="234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spcFirstLastPara="1" wrap="square" lIns="68569" tIns="68569" rIns="68569" bIns="68569" anchor="ctr" anchorCtr="0">
                <a:noAutofit/>
              </a:bodyPr>
              <a:lstStyle/>
              <a:p>
                <a:endParaRPr sz="1350"/>
              </a:p>
            </p:txBody>
          </p:sp>
          <p:grpSp>
            <p:nvGrpSpPr>
              <p:cNvPr id="37" name="Google Shape;377;p15"/>
              <p:cNvGrpSpPr/>
              <p:nvPr/>
            </p:nvGrpSpPr>
            <p:grpSpPr>
              <a:xfrm>
                <a:off x="6093265" y="2060418"/>
                <a:ext cx="1061413" cy="570243"/>
                <a:chOff x="5817464" y="2322558"/>
                <a:chExt cx="836615" cy="449470"/>
              </a:xfrm>
              <a:grpFill/>
            </p:grpSpPr>
            <p:sp>
              <p:nvSpPr>
                <p:cNvPr id="1048905" name="Google Shape;378;p15"/>
                <p:cNvSpPr/>
                <p:nvPr/>
              </p:nvSpPr>
              <p:spPr>
                <a:xfrm>
                  <a:off x="6160540" y="2322558"/>
                  <a:ext cx="493538" cy="44947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7180" h="15646" extrusionOk="0">
                      <a:moveTo>
                        <a:pt x="3103" y="4571"/>
                      </a:moveTo>
                      <a:lnTo>
                        <a:pt x="3103" y="4671"/>
                      </a:lnTo>
                      <a:lnTo>
                        <a:pt x="3103" y="4738"/>
                      </a:lnTo>
                      <a:lnTo>
                        <a:pt x="3070" y="4771"/>
                      </a:lnTo>
                      <a:lnTo>
                        <a:pt x="3103" y="4771"/>
                      </a:lnTo>
                      <a:lnTo>
                        <a:pt x="3136" y="4738"/>
                      </a:lnTo>
                      <a:cubicBezTo>
                        <a:pt x="3203" y="4704"/>
                        <a:pt x="3170" y="4604"/>
                        <a:pt x="3103" y="4571"/>
                      </a:cubicBezTo>
                      <a:close/>
                      <a:moveTo>
                        <a:pt x="10075" y="8774"/>
                      </a:moveTo>
                      <a:lnTo>
                        <a:pt x="10041" y="8941"/>
                      </a:lnTo>
                      <a:lnTo>
                        <a:pt x="10041" y="9007"/>
                      </a:lnTo>
                      <a:lnTo>
                        <a:pt x="10075" y="8941"/>
                      </a:lnTo>
                      <a:lnTo>
                        <a:pt x="10075" y="8874"/>
                      </a:lnTo>
                      <a:lnTo>
                        <a:pt x="10075" y="8774"/>
                      </a:lnTo>
                      <a:close/>
                      <a:moveTo>
                        <a:pt x="10041" y="9007"/>
                      </a:moveTo>
                      <a:cubicBezTo>
                        <a:pt x="10008" y="9041"/>
                        <a:pt x="10008" y="9074"/>
                        <a:pt x="10041" y="9107"/>
                      </a:cubicBezTo>
                      <a:lnTo>
                        <a:pt x="10041" y="9007"/>
                      </a:lnTo>
                      <a:close/>
                      <a:moveTo>
                        <a:pt x="14745" y="8574"/>
                      </a:moveTo>
                      <a:cubicBezTo>
                        <a:pt x="14745" y="8607"/>
                        <a:pt x="14711" y="8607"/>
                        <a:pt x="14711" y="8607"/>
                      </a:cubicBezTo>
                      <a:lnTo>
                        <a:pt x="14511" y="8707"/>
                      </a:lnTo>
                      <a:lnTo>
                        <a:pt x="14478" y="8774"/>
                      </a:lnTo>
                      <a:lnTo>
                        <a:pt x="14444" y="8907"/>
                      </a:lnTo>
                      <a:lnTo>
                        <a:pt x="14444" y="9007"/>
                      </a:lnTo>
                      <a:lnTo>
                        <a:pt x="14478" y="9141"/>
                      </a:lnTo>
                      <a:lnTo>
                        <a:pt x="14544" y="9341"/>
                      </a:lnTo>
                      <a:cubicBezTo>
                        <a:pt x="14544" y="9374"/>
                        <a:pt x="14544" y="9374"/>
                        <a:pt x="14544" y="9408"/>
                      </a:cubicBezTo>
                      <a:lnTo>
                        <a:pt x="14544" y="9508"/>
                      </a:lnTo>
                      <a:lnTo>
                        <a:pt x="14544" y="9574"/>
                      </a:lnTo>
                      <a:lnTo>
                        <a:pt x="14645" y="9674"/>
                      </a:lnTo>
                      <a:cubicBezTo>
                        <a:pt x="14645" y="9674"/>
                        <a:pt x="14645" y="9708"/>
                        <a:pt x="14645" y="9708"/>
                      </a:cubicBezTo>
                      <a:lnTo>
                        <a:pt x="14645" y="9875"/>
                      </a:lnTo>
                      <a:lnTo>
                        <a:pt x="14645" y="9908"/>
                      </a:lnTo>
                      <a:cubicBezTo>
                        <a:pt x="14645" y="9908"/>
                        <a:pt x="14645" y="9914"/>
                        <a:pt x="14645" y="9923"/>
                      </a:cubicBezTo>
                      <a:lnTo>
                        <a:pt x="14645" y="9923"/>
                      </a:lnTo>
                      <a:lnTo>
                        <a:pt x="14745" y="9841"/>
                      </a:lnTo>
                      <a:lnTo>
                        <a:pt x="14978" y="8807"/>
                      </a:lnTo>
                      <a:lnTo>
                        <a:pt x="14945" y="8674"/>
                      </a:lnTo>
                      <a:lnTo>
                        <a:pt x="14945" y="8640"/>
                      </a:lnTo>
                      <a:lnTo>
                        <a:pt x="14878" y="8607"/>
                      </a:lnTo>
                      <a:lnTo>
                        <a:pt x="14811" y="8574"/>
                      </a:lnTo>
                      <a:close/>
                      <a:moveTo>
                        <a:pt x="14645" y="9923"/>
                      </a:moveTo>
                      <a:lnTo>
                        <a:pt x="14378" y="10141"/>
                      </a:lnTo>
                      <a:lnTo>
                        <a:pt x="14411" y="10141"/>
                      </a:lnTo>
                      <a:lnTo>
                        <a:pt x="14511" y="10108"/>
                      </a:lnTo>
                      <a:lnTo>
                        <a:pt x="14611" y="10041"/>
                      </a:lnTo>
                      <a:cubicBezTo>
                        <a:pt x="14645" y="10008"/>
                        <a:pt x="14645" y="10008"/>
                        <a:pt x="14645" y="9975"/>
                      </a:cubicBezTo>
                      <a:cubicBezTo>
                        <a:pt x="14645" y="9955"/>
                        <a:pt x="14645" y="9936"/>
                        <a:pt x="14645" y="9923"/>
                      </a:cubicBezTo>
                      <a:close/>
                      <a:moveTo>
                        <a:pt x="5972" y="1"/>
                      </a:moveTo>
                      <a:lnTo>
                        <a:pt x="5805" y="34"/>
                      </a:lnTo>
                      <a:lnTo>
                        <a:pt x="5471" y="134"/>
                      </a:lnTo>
                      <a:lnTo>
                        <a:pt x="5271" y="168"/>
                      </a:lnTo>
                      <a:lnTo>
                        <a:pt x="5004" y="301"/>
                      </a:lnTo>
                      <a:lnTo>
                        <a:pt x="4871" y="368"/>
                      </a:lnTo>
                      <a:lnTo>
                        <a:pt x="4804" y="368"/>
                      </a:lnTo>
                      <a:lnTo>
                        <a:pt x="4637" y="501"/>
                      </a:lnTo>
                      <a:lnTo>
                        <a:pt x="4537" y="735"/>
                      </a:lnTo>
                      <a:cubicBezTo>
                        <a:pt x="4504" y="768"/>
                        <a:pt x="4471" y="801"/>
                        <a:pt x="4437" y="801"/>
                      </a:cubicBezTo>
                      <a:lnTo>
                        <a:pt x="4404" y="801"/>
                      </a:lnTo>
                      <a:lnTo>
                        <a:pt x="4204" y="868"/>
                      </a:lnTo>
                      <a:lnTo>
                        <a:pt x="4104" y="902"/>
                      </a:lnTo>
                      <a:lnTo>
                        <a:pt x="4004" y="1002"/>
                      </a:lnTo>
                      <a:lnTo>
                        <a:pt x="3837" y="1168"/>
                      </a:lnTo>
                      <a:lnTo>
                        <a:pt x="3770" y="1335"/>
                      </a:lnTo>
                      <a:lnTo>
                        <a:pt x="3770" y="1369"/>
                      </a:lnTo>
                      <a:lnTo>
                        <a:pt x="3737" y="1402"/>
                      </a:lnTo>
                      <a:cubicBezTo>
                        <a:pt x="3703" y="1435"/>
                        <a:pt x="3670" y="1435"/>
                        <a:pt x="3670" y="1435"/>
                      </a:cubicBezTo>
                      <a:lnTo>
                        <a:pt x="3603" y="1435"/>
                      </a:lnTo>
                      <a:lnTo>
                        <a:pt x="3303" y="1535"/>
                      </a:lnTo>
                      <a:lnTo>
                        <a:pt x="2503" y="1702"/>
                      </a:lnTo>
                      <a:cubicBezTo>
                        <a:pt x="2469" y="1735"/>
                        <a:pt x="2469" y="1735"/>
                        <a:pt x="2436" y="1735"/>
                      </a:cubicBezTo>
                      <a:lnTo>
                        <a:pt x="2369" y="1802"/>
                      </a:lnTo>
                      <a:lnTo>
                        <a:pt x="2336" y="1802"/>
                      </a:lnTo>
                      <a:lnTo>
                        <a:pt x="2202" y="1836"/>
                      </a:lnTo>
                      <a:lnTo>
                        <a:pt x="2102" y="1836"/>
                      </a:lnTo>
                      <a:cubicBezTo>
                        <a:pt x="2102" y="1802"/>
                        <a:pt x="2069" y="1769"/>
                        <a:pt x="2069" y="1735"/>
                      </a:cubicBezTo>
                      <a:lnTo>
                        <a:pt x="2069" y="1669"/>
                      </a:lnTo>
                      <a:lnTo>
                        <a:pt x="1902" y="1702"/>
                      </a:lnTo>
                      <a:lnTo>
                        <a:pt x="1835" y="1735"/>
                      </a:lnTo>
                      <a:lnTo>
                        <a:pt x="1735" y="1735"/>
                      </a:lnTo>
                      <a:lnTo>
                        <a:pt x="1735" y="1769"/>
                      </a:lnTo>
                      <a:cubicBezTo>
                        <a:pt x="1735" y="1769"/>
                        <a:pt x="1702" y="1802"/>
                        <a:pt x="1702" y="1802"/>
                      </a:cubicBezTo>
                      <a:lnTo>
                        <a:pt x="1635" y="1836"/>
                      </a:lnTo>
                      <a:lnTo>
                        <a:pt x="1468" y="1836"/>
                      </a:lnTo>
                      <a:lnTo>
                        <a:pt x="1168" y="1902"/>
                      </a:lnTo>
                      <a:lnTo>
                        <a:pt x="1168" y="1936"/>
                      </a:lnTo>
                      <a:lnTo>
                        <a:pt x="1202" y="2002"/>
                      </a:lnTo>
                      <a:lnTo>
                        <a:pt x="1368" y="2169"/>
                      </a:lnTo>
                      <a:cubicBezTo>
                        <a:pt x="1368" y="2202"/>
                        <a:pt x="1402" y="2236"/>
                        <a:pt x="1368" y="2269"/>
                      </a:cubicBezTo>
                      <a:cubicBezTo>
                        <a:pt x="1368" y="2303"/>
                        <a:pt x="1335" y="2303"/>
                        <a:pt x="1335" y="2336"/>
                      </a:cubicBezTo>
                      <a:lnTo>
                        <a:pt x="1302" y="2336"/>
                      </a:lnTo>
                      <a:cubicBezTo>
                        <a:pt x="1302" y="2336"/>
                        <a:pt x="1302" y="2369"/>
                        <a:pt x="1302" y="2403"/>
                      </a:cubicBezTo>
                      <a:lnTo>
                        <a:pt x="1268" y="2536"/>
                      </a:lnTo>
                      <a:lnTo>
                        <a:pt x="1268" y="2569"/>
                      </a:lnTo>
                      <a:cubicBezTo>
                        <a:pt x="1268" y="2603"/>
                        <a:pt x="1268" y="2636"/>
                        <a:pt x="1235" y="2669"/>
                      </a:cubicBezTo>
                      <a:lnTo>
                        <a:pt x="1235" y="2803"/>
                      </a:lnTo>
                      <a:cubicBezTo>
                        <a:pt x="1235" y="2836"/>
                        <a:pt x="1235" y="2836"/>
                        <a:pt x="1235" y="2836"/>
                      </a:cubicBezTo>
                      <a:lnTo>
                        <a:pt x="1235" y="2936"/>
                      </a:lnTo>
                      <a:lnTo>
                        <a:pt x="1202" y="3036"/>
                      </a:lnTo>
                      <a:lnTo>
                        <a:pt x="1168" y="3136"/>
                      </a:lnTo>
                      <a:lnTo>
                        <a:pt x="1035" y="3303"/>
                      </a:lnTo>
                      <a:lnTo>
                        <a:pt x="1001" y="3437"/>
                      </a:lnTo>
                      <a:cubicBezTo>
                        <a:pt x="1001" y="3470"/>
                        <a:pt x="968" y="3470"/>
                        <a:pt x="968" y="3470"/>
                      </a:cubicBezTo>
                      <a:lnTo>
                        <a:pt x="935" y="3503"/>
                      </a:lnTo>
                      <a:lnTo>
                        <a:pt x="901" y="3537"/>
                      </a:lnTo>
                      <a:lnTo>
                        <a:pt x="768" y="3570"/>
                      </a:lnTo>
                      <a:lnTo>
                        <a:pt x="468" y="3637"/>
                      </a:lnTo>
                      <a:lnTo>
                        <a:pt x="401" y="3670"/>
                      </a:lnTo>
                      <a:lnTo>
                        <a:pt x="334" y="3737"/>
                      </a:lnTo>
                      <a:lnTo>
                        <a:pt x="334" y="3770"/>
                      </a:lnTo>
                      <a:lnTo>
                        <a:pt x="334" y="3804"/>
                      </a:lnTo>
                      <a:lnTo>
                        <a:pt x="234" y="4171"/>
                      </a:lnTo>
                      <a:cubicBezTo>
                        <a:pt x="201" y="4171"/>
                        <a:pt x="201" y="4204"/>
                        <a:pt x="201" y="4204"/>
                      </a:cubicBezTo>
                      <a:lnTo>
                        <a:pt x="134" y="4237"/>
                      </a:lnTo>
                      <a:lnTo>
                        <a:pt x="101" y="4237"/>
                      </a:lnTo>
                      <a:lnTo>
                        <a:pt x="1" y="4271"/>
                      </a:lnTo>
                      <a:lnTo>
                        <a:pt x="1" y="4304"/>
                      </a:lnTo>
                      <a:lnTo>
                        <a:pt x="668" y="4304"/>
                      </a:lnTo>
                      <a:lnTo>
                        <a:pt x="835" y="4371"/>
                      </a:lnTo>
                      <a:lnTo>
                        <a:pt x="868" y="4404"/>
                      </a:lnTo>
                      <a:lnTo>
                        <a:pt x="968" y="4504"/>
                      </a:lnTo>
                      <a:cubicBezTo>
                        <a:pt x="1001" y="4504"/>
                        <a:pt x="1001" y="4537"/>
                        <a:pt x="1001" y="4571"/>
                      </a:cubicBezTo>
                      <a:lnTo>
                        <a:pt x="1135" y="4471"/>
                      </a:lnTo>
                      <a:lnTo>
                        <a:pt x="1268" y="4471"/>
                      </a:lnTo>
                      <a:lnTo>
                        <a:pt x="1368" y="4404"/>
                      </a:lnTo>
                      <a:lnTo>
                        <a:pt x="1268" y="4304"/>
                      </a:lnTo>
                      <a:lnTo>
                        <a:pt x="1168" y="4237"/>
                      </a:lnTo>
                      <a:cubicBezTo>
                        <a:pt x="1135" y="4204"/>
                        <a:pt x="1135" y="4171"/>
                        <a:pt x="1135" y="4137"/>
                      </a:cubicBezTo>
                      <a:lnTo>
                        <a:pt x="1168" y="4070"/>
                      </a:lnTo>
                      <a:cubicBezTo>
                        <a:pt x="1168" y="4037"/>
                        <a:pt x="1202" y="4004"/>
                        <a:pt x="1235" y="4004"/>
                      </a:cubicBezTo>
                      <a:lnTo>
                        <a:pt x="1302" y="4004"/>
                      </a:lnTo>
                      <a:lnTo>
                        <a:pt x="1535" y="4104"/>
                      </a:lnTo>
                      <a:lnTo>
                        <a:pt x="1635" y="4070"/>
                      </a:lnTo>
                      <a:cubicBezTo>
                        <a:pt x="1669" y="4070"/>
                        <a:pt x="1702" y="4070"/>
                        <a:pt x="1735" y="4104"/>
                      </a:cubicBezTo>
                      <a:lnTo>
                        <a:pt x="1802" y="4171"/>
                      </a:lnTo>
                      <a:lnTo>
                        <a:pt x="1835" y="4271"/>
                      </a:lnTo>
                      <a:cubicBezTo>
                        <a:pt x="1869" y="4271"/>
                        <a:pt x="1869" y="4304"/>
                        <a:pt x="1835" y="4337"/>
                      </a:cubicBezTo>
                      <a:lnTo>
                        <a:pt x="1835" y="4404"/>
                      </a:lnTo>
                      <a:lnTo>
                        <a:pt x="1935" y="4504"/>
                      </a:lnTo>
                      <a:cubicBezTo>
                        <a:pt x="1935" y="4471"/>
                        <a:pt x="1935" y="4437"/>
                        <a:pt x="1969" y="4437"/>
                      </a:cubicBezTo>
                      <a:lnTo>
                        <a:pt x="2036" y="4437"/>
                      </a:lnTo>
                      <a:lnTo>
                        <a:pt x="2102" y="4404"/>
                      </a:lnTo>
                      <a:lnTo>
                        <a:pt x="2202" y="4404"/>
                      </a:lnTo>
                      <a:lnTo>
                        <a:pt x="2269" y="4437"/>
                      </a:lnTo>
                      <a:lnTo>
                        <a:pt x="2402" y="4437"/>
                      </a:lnTo>
                      <a:lnTo>
                        <a:pt x="2536" y="4471"/>
                      </a:lnTo>
                      <a:lnTo>
                        <a:pt x="2569" y="4471"/>
                      </a:lnTo>
                      <a:lnTo>
                        <a:pt x="2736" y="4571"/>
                      </a:lnTo>
                      <a:lnTo>
                        <a:pt x="2869" y="4571"/>
                      </a:lnTo>
                      <a:lnTo>
                        <a:pt x="2970" y="4537"/>
                      </a:lnTo>
                      <a:lnTo>
                        <a:pt x="3003" y="4537"/>
                      </a:lnTo>
                      <a:lnTo>
                        <a:pt x="3103" y="4571"/>
                      </a:lnTo>
                      <a:cubicBezTo>
                        <a:pt x="3103" y="4537"/>
                        <a:pt x="3136" y="4504"/>
                        <a:pt x="3170" y="4471"/>
                      </a:cubicBezTo>
                      <a:cubicBezTo>
                        <a:pt x="3186" y="4454"/>
                        <a:pt x="3203" y="4446"/>
                        <a:pt x="3220" y="4446"/>
                      </a:cubicBezTo>
                      <a:cubicBezTo>
                        <a:pt x="3236" y="4446"/>
                        <a:pt x="3253" y="4454"/>
                        <a:pt x="3270" y="4471"/>
                      </a:cubicBezTo>
                      <a:lnTo>
                        <a:pt x="3370" y="4571"/>
                      </a:lnTo>
                      <a:cubicBezTo>
                        <a:pt x="3370" y="4604"/>
                        <a:pt x="3403" y="4604"/>
                        <a:pt x="3403" y="4638"/>
                      </a:cubicBezTo>
                      <a:lnTo>
                        <a:pt x="3370" y="4804"/>
                      </a:lnTo>
                      <a:lnTo>
                        <a:pt x="3403" y="4738"/>
                      </a:lnTo>
                      <a:lnTo>
                        <a:pt x="3503" y="4704"/>
                      </a:lnTo>
                      <a:cubicBezTo>
                        <a:pt x="3503" y="4688"/>
                        <a:pt x="3512" y="4679"/>
                        <a:pt x="3520" y="4679"/>
                      </a:cubicBezTo>
                      <a:cubicBezTo>
                        <a:pt x="3528" y="4679"/>
                        <a:pt x="3537" y="4688"/>
                        <a:pt x="3537" y="4704"/>
                      </a:cubicBezTo>
                      <a:lnTo>
                        <a:pt x="3570" y="4704"/>
                      </a:lnTo>
                      <a:cubicBezTo>
                        <a:pt x="3587" y="4688"/>
                        <a:pt x="3595" y="4679"/>
                        <a:pt x="3603" y="4679"/>
                      </a:cubicBezTo>
                      <a:cubicBezTo>
                        <a:pt x="3612" y="4679"/>
                        <a:pt x="3620" y="4688"/>
                        <a:pt x="3637" y="4704"/>
                      </a:cubicBezTo>
                      <a:lnTo>
                        <a:pt x="3670" y="4704"/>
                      </a:lnTo>
                      <a:lnTo>
                        <a:pt x="3870" y="4604"/>
                      </a:lnTo>
                      <a:lnTo>
                        <a:pt x="4004" y="4604"/>
                      </a:lnTo>
                      <a:cubicBezTo>
                        <a:pt x="4037" y="4604"/>
                        <a:pt x="4070" y="4604"/>
                        <a:pt x="4070" y="4638"/>
                      </a:cubicBezTo>
                      <a:cubicBezTo>
                        <a:pt x="4104" y="4671"/>
                        <a:pt x="4104" y="4704"/>
                        <a:pt x="4070" y="4738"/>
                      </a:cubicBezTo>
                      <a:lnTo>
                        <a:pt x="4070" y="4771"/>
                      </a:lnTo>
                      <a:lnTo>
                        <a:pt x="4070" y="4804"/>
                      </a:lnTo>
                      <a:lnTo>
                        <a:pt x="3970" y="4904"/>
                      </a:lnTo>
                      <a:cubicBezTo>
                        <a:pt x="3937" y="4938"/>
                        <a:pt x="3937" y="4938"/>
                        <a:pt x="3904" y="4938"/>
                      </a:cubicBezTo>
                      <a:lnTo>
                        <a:pt x="3803" y="4971"/>
                      </a:lnTo>
                      <a:lnTo>
                        <a:pt x="3770" y="5004"/>
                      </a:lnTo>
                      <a:lnTo>
                        <a:pt x="3737" y="5138"/>
                      </a:lnTo>
                      <a:lnTo>
                        <a:pt x="3770" y="5171"/>
                      </a:lnTo>
                      <a:cubicBezTo>
                        <a:pt x="3803" y="5171"/>
                        <a:pt x="3803" y="5205"/>
                        <a:pt x="3803" y="5205"/>
                      </a:cubicBezTo>
                      <a:cubicBezTo>
                        <a:pt x="3837" y="5238"/>
                        <a:pt x="3837" y="5271"/>
                        <a:pt x="3803" y="5305"/>
                      </a:cubicBezTo>
                      <a:lnTo>
                        <a:pt x="3937" y="5271"/>
                      </a:lnTo>
                      <a:lnTo>
                        <a:pt x="4070" y="5205"/>
                      </a:lnTo>
                      <a:lnTo>
                        <a:pt x="4204" y="5205"/>
                      </a:lnTo>
                      <a:cubicBezTo>
                        <a:pt x="4213" y="5200"/>
                        <a:pt x="4222" y="5198"/>
                        <a:pt x="4231" y="5198"/>
                      </a:cubicBezTo>
                      <a:cubicBezTo>
                        <a:pt x="4287" y="5198"/>
                        <a:pt x="4333" y="5280"/>
                        <a:pt x="4304" y="5338"/>
                      </a:cubicBezTo>
                      <a:lnTo>
                        <a:pt x="4304" y="5405"/>
                      </a:lnTo>
                      <a:cubicBezTo>
                        <a:pt x="4304" y="5405"/>
                        <a:pt x="4304" y="5438"/>
                        <a:pt x="4304" y="5438"/>
                      </a:cubicBezTo>
                      <a:lnTo>
                        <a:pt x="4304" y="5505"/>
                      </a:lnTo>
                      <a:cubicBezTo>
                        <a:pt x="4304" y="5505"/>
                        <a:pt x="4270" y="5538"/>
                        <a:pt x="4270" y="5538"/>
                      </a:cubicBezTo>
                      <a:lnTo>
                        <a:pt x="4204" y="5605"/>
                      </a:lnTo>
                      <a:lnTo>
                        <a:pt x="4170" y="5638"/>
                      </a:lnTo>
                      <a:lnTo>
                        <a:pt x="4104" y="5672"/>
                      </a:lnTo>
                      <a:lnTo>
                        <a:pt x="4070" y="5738"/>
                      </a:lnTo>
                      <a:lnTo>
                        <a:pt x="4004" y="5838"/>
                      </a:lnTo>
                      <a:cubicBezTo>
                        <a:pt x="4004" y="5838"/>
                        <a:pt x="3970" y="5872"/>
                        <a:pt x="3970" y="5872"/>
                      </a:cubicBezTo>
                      <a:lnTo>
                        <a:pt x="3970" y="5905"/>
                      </a:lnTo>
                      <a:cubicBezTo>
                        <a:pt x="3970" y="5905"/>
                        <a:pt x="3970" y="5938"/>
                        <a:pt x="3970" y="5938"/>
                      </a:cubicBezTo>
                      <a:lnTo>
                        <a:pt x="3970" y="6005"/>
                      </a:lnTo>
                      <a:lnTo>
                        <a:pt x="3970" y="6139"/>
                      </a:lnTo>
                      <a:lnTo>
                        <a:pt x="4037" y="6139"/>
                      </a:lnTo>
                      <a:cubicBezTo>
                        <a:pt x="4070" y="6139"/>
                        <a:pt x="4104" y="6172"/>
                        <a:pt x="4104" y="6205"/>
                      </a:cubicBezTo>
                      <a:lnTo>
                        <a:pt x="4104" y="6239"/>
                      </a:lnTo>
                      <a:cubicBezTo>
                        <a:pt x="4137" y="6272"/>
                        <a:pt x="4137" y="6305"/>
                        <a:pt x="4104" y="6305"/>
                      </a:cubicBezTo>
                      <a:lnTo>
                        <a:pt x="4104" y="6372"/>
                      </a:lnTo>
                      <a:lnTo>
                        <a:pt x="4104" y="6405"/>
                      </a:lnTo>
                      <a:lnTo>
                        <a:pt x="4170" y="6439"/>
                      </a:lnTo>
                      <a:cubicBezTo>
                        <a:pt x="4204" y="6439"/>
                        <a:pt x="4204" y="6472"/>
                        <a:pt x="4204" y="6472"/>
                      </a:cubicBezTo>
                      <a:lnTo>
                        <a:pt x="4270" y="6572"/>
                      </a:lnTo>
                      <a:lnTo>
                        <a:pt x="4304" y="6572"/>
                      </a:lnTo>
                      <a:lnTo>
                        <a:pt x="4471" y="6506"/>
                      </a:lnTo>
                      <a:lnTo>
                        <a:pt x="4604" y="6506"/>
                      </a:lnTo>
                      <a:cubicBezTo>
                        <a:pt x="4613" y="6497"/>
                        <a:pt x="4624" y="6492"/>
                        <a:pt x="4636" y="6492"/>
                      </a:cubicBezTo>
                      <a:cubicBezTo>
                        <a:pt x="4668" y="6492"/>
                        <a:pt x="4704" y="6523"/>
                        <a:pt x="4704" y="6572"/>
                      </a:cubicBezTo>
                      <a:cubicBezTo>
                        <a:pt x="4704" y="6606"/>
                        <a:pt x="4704" y="6639"/>
                        <a:pt x="4637" y="6672"/>
                      </a:cubicBezTo>
                      <a:lnTo>
                        <a:pt x="4537" y="6739"/>
                      </a:lnTo>
                      <a:lnTo>
                        <a:pt x="4504" y="6806"/>
                      </a:lnTo>
                      <a:cubicBezTo>
                        <a:pt x="4504" y="6806"/>
                        <a:pt x="4471" y="6839"/>
                        <a:pt x="4471" y="6839"/>
                      </a:cubicBezTo>
                      <a:lnTo>
                        <a:pt x="4371" y="6872"/>
                      </a:lnTo>
                      <a:lnTo>
                        <a:pt x="4471" y="6939"/>
                      </a:lnTo>
                      <a:lnTo>
                        <a:pt x="5004" y="7206"/>
                      </a:lnTo>
                      <a:lnTo>
                        <a:pt x="5104" y="7273"/>
                      </a:lnTo>
                      <a:cubicBezTo>
                        <a:pt x="5138" y="7273"/>
                        <a:pt x="5138" y="7273"/>
                        <a:pt x="5138" y="7306"/>
                      </a:cubicBezTo>
                      <a:lnTo>
                        <a:pt x="5271" y="7473"/>
                      </a:lnTo>
                      <a:lnTo>
                        <a:pt x="5305" y="7540"/>
                      </a:lnTo>
                      <a:lnTo>
                        <a:pt x="5371" y="7606"/>
                      </a:lnTo>
                      <a:lnTo>
                        <a:pt x="5505" y="7606"/>
                      </a:lnTo>
                      <a:lnTo>
                        <a:pt x="5638" y="7540"/>
                      </a:lnTo>
                      <a:lnTo>
                        <a:pt x="5938" y="7406"/>
                      </a:lnTo>
                      <a:lnTo>
                        <a:pt x="5972" y="7406"/>
                      </a:lnTo>
                      <a:lnTo>
                        <a:pt x="6205" y="7339"/>
                      </a:lnTo>
                      <a:lnTo>
                        <a:pt x="6339" y="7273"/>
                      </a:lnTo>
                      <a:lnTo>
                        <a:pt x="6505" y="7273"/>
                      </a:lnTo>
                      <a:lnTo>
                        <a:pt x="6639" y="7339"/>
                      </a:lnTo>
                      <a:lnTo>
                        <a:pt x="6706" y="7406"/>
                      </a:lnTo>
                      <a:lnTo>
                        <a:pt x="6739" y="7506"/>
                      </a:lnTo>
                      <a:lnTo>
                        <a:pt x="6806" y="7673"/>
                      </a:lnTo>
                      <a:lnTo>
                        <a:pt x="6839" y="7673"/>
                      </a:lnTo>
                      <a:cubicBezTo>
                        <a:pt x="6872" y="7673"/>
                        <a:pt x="6906" y="7673"/>
                        <a:pt x="6906" y="7706"/>
                      </a:cubicBezTo>
                      <a:lnTo>
                        <a:pt x="6972" y="7740"/>
                      </a:lnTo>
                      <a:lnTo>
                        <a:pt x="7206" y="7573"/>
                      </a:lnTo>
                      <a:lnTo>
                        <a:pt x="7339" y="7540"/>
                      </a:lnTo>
                      <a:lnTo>
                        <a:pt x="7439" y="7506"/>
                      </a:lnTo>
                      <a:lnTo>
                        <a:pt x="7573" y="7506"/>
                      </a:lnTo>
                      <a:lnTo>
                        <a:pt x="7840" y="7606"/>
                      </a:lnTo>
                      <a:lnTo>
                        <a:pt x="7973" y="7606"/>
                      </a:lnTo>
                      <a:lnTo>
                        <a:pt x="8107" y="7573"/>
                      </a:lnTo>
                      <a:lnTo>
                        <a:pt x="8240" y="7506"/>
                      </a:lnTo>
                      <a:lnTo>
                        <a:pt x="8273" y="7506"/>
                      </a:lnTo>
                      <a:lnTo>
                        <a:pt x="8440" y="7473"/>
                      </a:lnTo>
                      <a:lnTo>
                        <a:pt x="8707" y="7440"/>
                      </a:lnTo>
                      <a:lnTo>
                        <a:pt x="8874" y="7373"/>
                      </a:lnTo>
                      <a:lnTo>
                        <a:pt x="9141" y="7373"/>
                      </a:lnTo>
                      <a:lnTo>
                        <a:pt x="9307" y="7306"/>
                      </a:lnTo>
                      <a:lnTo>
                        <a:pt x="9407" y="7306"/>
                      </a:lnTo>
                      <a:cubicBezTo>
                        <a:pt x="9441" y="7306"/>
                        <a:pt x="9474" y="7306"/>
                        <a:pt x="9474" y="7339"/>
                      </a:cubicBezTo>
                      <a:lnTo>
                        <a:pt x="9541" y="7373"/>
                      </a:lnTo>
                      <a:lnTo>
                        <a:pt x="9908" y="7373"/>
                      </a:lnTo>
                      <a:lnTo>
                        <a:pt x="10041" y="7440"/>
                      </a:lnTo>
                      <a:lnTo>
                        <a:pt x="10175" y="7440"/>
                      </a:lnTo>
                      <a:cubicBezTo>
                        <a:pt x="10175" y="7406"/>
                        <a:pt x="10208" y="7373"/>
                        <a:pt x="10208" y="7373"/>
                      </a:cubicBezTo>
                      <a:cubicBezTo>
                        <a:pt x="10225" y="7356"/>
                        <a:pt x="10241" y="7348"/>
                        <a:pt x="10258" y="7348"/>
                      </a:cubicBezTo>
                      <a:cubicBezTo>
                        <a:pt x="10275" y="7348"/>
                        <a:pt x="10291" y="7356"/>
                        <a:pt x="10308" y="7373"/>
                      </a:cubicBezTo>
                      <a:lnTo>
                        <a:pt x="10375" y="7373"/>
                      </a:lnTo>
                      <a:cubicBezTo>
                        <a:pt x="10408" y="7373"/>
                        <a:pt x="10442" y="7373"/>
                        <a:pt x="10442" y="7406"/>
                      </a:cubicBezTo>
                      <a:lnTo>
                        <a:pt x="10475" y="7473"/>
                      </a:lnTo>
                      <a:lnTo>
                        <a:pt x="10508" y="7440"/>
                      </a:lnTo>
                      <a:lnTo>
                        <a:pt x="10575" y="7306"/>
                      </a:lnTo>
                      <a:cubicBezTo>
                        <a:pt x="10608" y="7273"/>
                        <a:pt x="10642" y="7239"/>
                        <a:pt x="10675" y="7239"/>
                      </a:cubicBezTo>
                      <a:cubicBezTo>
                        <a:pt x="10708" y="7273"/>
                        <a:pt x="10742" y="7306"/>
                        <a:pt x="10742" y="7339"/>
                      </a:cubicBezTo>
                      <a:lnTo>
                        <a:pt x="10742" y="7406"/>
                      </a:lnTo>
                      <a:lnTo>
                        <a:pt x="10842" y="7406"/>
                      </a:lnTo>
                      <a:cubicBezTo>
                        <a:pt x="10842" y="7373"/>
                        <a:pt x="10875" y="7373"/>
                        <a:pt x="10875" y="7373"/>
                      </a:cubicBezTo>
                      <a:lnTo>
                        <a:pt x="10942" y="7339"/>
                      </a:lnTo>
                      <a:lnTo>
                        <a:pt x="11009" y="7339"/>
                      </a:lnTo>
                      <a:lnTo>
                        <a:pt x="11009" y="7306"/>
                      </a:lnTo>
                      <a:cubicBezTo>
                        <a:pt x="11042" y="7273"/>
                        <a:pt x="11042" y="7239"/>
                        <a:pt x="11075" y="7239"/>
                      </a:cubicBezTo>
                      <a:lnTo>
                        <a:pt x="11175" y="7206"/>
                      </a:lnTo>
                      <a:lnTo>
                        <a:pt x="11342" y="7173"/>
                      </a:lnTo>
                      <a:lnTo>
                        <a:pt x="11476" y="7106"/>
                      </a:lnTo>
                      <a:lnTo>
                        <a:pt x="11576" y="7106"/>
                      </a:lnTo>
                      <a:lnTo>
                        <a:pt x="11609" y="7006"/>
                      </a:lnTo>
                      <a:lnTo>
                        <a:pt x="11642" y="7006"/>
                      </a:lnTo>
                      <a:cubicBezTo>
                        <a:pt x="11665" y="7006"/>
                        <a:pt x="11672" y="6991"/>
                        <a:pt x="11684" y="6991"/>
                      </a:cubicBezTo>
                      <a:cubicBezTo>
                        <a:pt x="11691" y="6991"/>
                        <a:pt x="11698" y="6995"/>
                        <a:pt x="11709" y="7006"/>
                      </a:cubicBezTo>
                      <a:lnTo>
                        <a:pt x="11843" y="7006"/>
                      </a:lnTo>
                      <a:lnTo>
                        <a:pt x="11943" y="6973"/>
                      </a:lnTo>
                      <a:lnTo>
                        <a:pt x="12076" y="6973"/>
                      </a:lnTo>
                      <a:cubicBezTo>
                        <a:pt x="12109" y="6973"/>
                        <a:pt x="12143" y="7006"/>
                        <a:pt x="12143" y="7073"/>
                      </a:cubicBezTo>
                      <a:lnTo>
                        <a:pt x="12143" y="7106"/>
                      </a:lnTo>
                      <a:cubicBezTo>
                        <a:pt x="12143" y="7106"/>
                        <a:pt x="12143" y="7139"/>
                        <a:pt x="12143" y="7139"/>
                      </a:cubicBezTo>
                      <a:lnTo>
                        <a:pt x="12109" y="7206"/>
                      </a:lnTo>
                      <a:lnTo>
                        <a:pt x="12143" y="7206"/>
                      </a:lnTo>
                      <a:cubicBezTo>
                        <a:pt x="12176" y="7206"/>
                        <a:pt x="12176" y="7239"/>
                        <a:pt x="12176" y="7273"/>
                      </a:cubicBezTo>
                      <a:cubicBezTo>
                        <a:pt x="12176" y="7306"/>
                        <a:pt x="12143" y="7339"/>
                        <a:pt x="12143" y="7339"/>
                      </a:cubicBezTo>
                      <a:cubicBezTo>
                        <a:pt x="12143" y="7339"/>
                        <a:pt x="12143" y="7373"/>
                        <a:pt x="12176" y="7373"/>
                      </a:cubicBezTo>
                      <a:lnTo>
                        <a:pt x="12209" y="7440"/>
                      </a:lnTo>
                      <a:cubicBezTo>
                        <a:pt x="12209" y="7473"/>
                        <a:pt x="12209" y="7473"/>
                        <a:pt x="12209" y="7506"/>
                      </a:cubicBezTo>
                      <a:lnTo>
                        <a:pt x="12209" y="7606"/>
                      </a:lnTo>
                      <a:cubicBezTo>
                        <a:pt x="12209" y="7606"/>
                        <a:pt x="12209" y="7606"/>
                        <a:pt x="12209" y="7640"/>
                      </a:cubicBezTo>
                      <a:lnTo>
                        <a:pt x="12176" y="7706"/>
                      </a:lnTo>
                      <a:cubicBezTo>
                        <a:pt x="12176" y="7706"/>
                        <a:pt x="12209" y="7740"/>
                        <a:pt x="12209" y="7740"/>
                      </a:cubicBezTo>
                      <a:cubicBezTo>
                        <a:pt x="12243" y="7773"/>
                        <a:pt x="12243" y="7840"/>
                        <a:pt x="12209" y="7873"/>
                      </a:cubicBezTo>
                      <a:lnTo>
                        <a:pt x="12143" y="7940"/>
                      </a:lnTo>
                      <a:lnTo>
                        <a:pt x="12343" y="7940"/>
                      </a:lnTo>
                      <a:cubicBezTo>
                        <a:pt x="12410" y="7940"/>
                        <a:pt x="12476" y="8040"/>
                        <a:pt x="12410" y="8107"/>
                      </a:cubicBezTo>
                      <a:lnTo>
                        <a:pt x="12343" y="8173"/>
                      </a:lnTo>
                      <a:cubicBezTo>
                        <a:pt x="12310" y="8207"/>
                        <a:pt x="12276" y="8207"/>
                        <a:pt x="12276" y="8207"/>
                      </a:cubicBezTo>
                      <a:lnTo>
                        <a:pt x="11909" y="8207"/>
                      </a:lnTo>
                      <a:lnTo>
                        <a:pt x="11976" y="8273"/>
                      </a:lnTo>
                      <a:lnTo>
                        <a:pt x="11976" y="8307"/>
                      </a:lnTo>
                      <a:lnTo>
                        <a:pt x="12009" y="8374"/>
                      </a:lnTo>
                      <a:cubicBezTo>
                        <a:pt x="12043" y="8407"/>
                        <a:pt x="12043" y="8440"/>
                        <a:pt x="12009" y="8474"/>
                      </a:cubicBezTo>
                      <a:cubicBezTo>
                        <a:pt x="12009" y="8474"/>
                        <a:pt x="11976" y="8507"/>
                        <a:pt x="11943" y="8507"/>
                      </a:cubicBezTo>
                      <a:cubicBezTo>
                        <a:pt x="11909" y="8507"/>
                        <a:pt x="11876" y="8507"/>
                        <a:pt x="11843" y="8474"/>
                      </a:cubicBezTo>
                      <a:lnTo>
                        <a:pt x="11809" y="8440"/>
                      </a:lnTo>
                      <a:lnTo>
                        <a:pt x="11709" y="8340"/>
                      </a:lnTo>
                      <a:cubicBezTo>
                        <a:pt x="11709" y="8340"/>
                        <a:pt x="11709" y="8340"/>
                        <a:pt x="11676" y="8307"/>
                      </a:cubicBezTo>
                      <a:lnTo>
                        <a:pt x="11642" y="8307"/>
                      </a:lnTo>
                      <a:cubicBezTo>
                        <a:pt x="11642" y="8307"/>
                        <a:pt x="11676" y="8340"/>
                        <a:pt x="11709" y="8374"/>
                      </a:cubicBezTo>
                      <a:cubicBezTo>
                        <a:pt x="11709" y="8374"/>
                        <a:pt x="11709" y="8407"/>
                        <a:pt x="11709" y="8440"/>
                      </a:cubicBezTo>
                      <a:lnTo>
                        <a:pt x="11642" y="8540"/>
                      </a:lnTo>
                      <a:lnTo>
                        <a:pt x="11742" y="8640"/>
                      </a:lnTo>
                      <a:cubicBezTo>
                        <a:pt x="11742" y="8674"/>
                        <a:pt x="11742" y="8674"/>
                        <a:pt x="11742" y="8707"/>
                      </a:cubicBezTo>
                      <a:lnTo>
                        <a:pt x="11709" y="8974"/>
                      </a:lnTo>
                      <a:lnTo>
                        <a:pt x="11709" y="9074"/>
                      </a:lnTo>
                      <a:lnTo>
                        <a:pt x="11676" y="9141"/>
                      </a:lnTo>
                      <a:cubicBezTo>
                        <a:pt x="11676" y="9141"/>
                        <a:pt x="11642" y="9174"/>
                        <a:pt x="11642" y="9174"/>
                      </a:cubicBezTo>
                      <a:cubicBezTo>
                        <a:pt x="11626" y="9191"/>
                        <a:pt x="11601" y="9199"/>
                        <a:pt x="11576" y="9199"/>
                      </a:cubicBezTo>
                      <a:cubicBezTo>
                        <a:pt x="11551" y="9199"/>
                        <a:pt x="11526" y="9191"/>
                        <a:pt x="11509" y="9174"/>
                      </a:cubicBezTo>
                      <a:lnTo>
                        <a:pt x="11442" y="9141"/>
                      </a:lnTo>
                      <a:cubicBezTo>
                        <a:pt x="11442" y="9107"/>
                        <a:pt x="11442" y="9107"/>
                        <a:pt x="11442" y="9074"/>
                      </a:cubicBezTo>
                      <a:lnTo>
                        <a:pt x="11376" y="8907"/>
                      </a:lnTo>
                      <a:lnTo>
                        <a:pt x="11309" y="8807"/>
                      </a:lnTo>
                      <a:lnTo>
                        <a:pt x="11242" y="8707"/>
                      </a:lnTo>
                      <a:lnTo>
                        <a:pt x="11242" y="8841"/>
                      </a:lnTo>
                      <a:cubicBezTo>
                        <a:pt x="11242" y="8841"/>
                        <a:pt x="11242" y="8841"/>
                        <a:pt x="11242" y="8874"/>
                      </a:cubicBezTo>
                      <a:lnTo>
                        <a:pt x="11242" y="8941"/>
                      </a:lnTo>
                      <a:lnTo>
                        <a:pt x="11209" y="9107"/>
                      </a:lnTo>
                      <a:lnTo>
                        <a:pt x="11209" y="9374"/>
                      </a:lnTo>
                      <a:cubicBezTo>
                        <a:pt x="11209" y="9374"/>
                        <a:pt x="11209" y="9408"/>
                        <a:pt x="11209" y="9441"/>
                      </a:cubicBezTo>
                      <a:lnTo>
                        <a:pt x="11175" y="9474"/>
                      </a:lnTo>
                      <a:cubicBezTo>
                        <a:pt x="11142" y="9508"/>
                        <a:pt x="11109" y="9541"/>
                        <a:pt x="11075" y="9541"/>
                      </a:cubicBezTo>
                      <a:cubicBezTo>
                        <a:pt x="11042" y="9508"/>
                        <a:pt x="11009" y="9474"/>
                        <a:pt x="11009" y="9441"/>
                      </a:cubicBezTo>
                      <a:lnTo>
                        <a:pt x="10942" y="9241"/>
                      </a:lnTo>
                      <a:cubicBezTo>
                        <a:pt x="10909" y="9207"/>
                        <a:pt x="10909" y="9207"/>
                        <a:pt x="10942" y="9174"/>
                      </a:cubicBezTo>
                      <a:lnTo>
                        <a:pt x="10975" y="9107"/>
                      </a:lnTo>
                      <a:lnTo>
                        <a:pt x="10975" y="8907"/>
                      </a:lnTo>
                      <a:lnTo>
                        <a:pt x="10975" y="8841"/>
                      </a:lnTo>
                      <a:lnTo>
                        <a:pt x="10875" y="8774"/>
                      </a:lnTo>
                      <a:lnTo>
                        <a:pt x="10775" y="8774"/>
                      </a:lnTo>
                      <a:lnTo>
                        <a:pt x="10742" y="8807"/>
                      </a:lnTo>
                      <a:cubicBezTo>
                        <a:pt x="10742" y="8807"/>
                        <a:pt x="10742" y="8841"/>
                        <a:pt x="10708" y="8841"/>
                      </a:cubicBezTo>
                      <a:lnTo>
                        <a:pt x="10542" y="8841"/>
                      </a:lnTo>
                      <a:lnTo>
                        <a:pt x="10542" y="8874"/>
                      </a:lnTo>
                      <a:cubicBezTo>
                        <a:pt x="10542" y="8907"/>
                        <a:pt x="10508" y="8941"/>
                        <a:pt x="10475" y="8941"/>
                      </a:cubicBezTo>
                      <a:lnTo>
                        <a:pt x="10408" y="8941"/>
                      </a:lnTo>
                      <a:cubicBezTo>
                        <a:pt x="10389" y="8950"/>
                        <a:pt x="10372" y="8954"/>
                        <a:pt x="10357" y="8954"/>
                      </a:cubicBezTo>
                      <a:cubicBezTo>
                        <a:pt x="10322" y="8954"/>
                        <a:pt x="10298" y="8931"/>
                        <a:pt x="10275" y="8907"/>
                      </a:cubicBezTo>
                      <a:lnTo>
                        <a:pt x="10275" y="8941"/>
                      </a:lnTo>
                      <a:cubicBezTo>
                        <a:pt x="10275" y="8974"/>
                        <a:pt x="10275" y="8974"/>
                        <a:pt x="10275" y="9007"/>
                      </a:cubicBezTo>
                      <a:lnTo>
                        <a:pt x="10241" y="9074"/>
                      </a:lnTo>
                      <a:cubicBezTo>
                        <a:pt x="10241" y="9107"/>
                        <a:pt x="10208" y="9141"/>
                        <a:pt x="10208" y="9141"/>
                      </a:cubicBezTo>
                      <a:lnTo>
                        <a:pt x="10141" y="9141"/>
                      </a:lnTo>
                      <a:cubicBezTo>
                        <a:pt x="10108" y="9141"/>
                        <a:pt x="10075" y="9141"/>
                        <a:pt x="10041" y="9107"/>
                      </a:cubicBezTo>
                      <a:cubicBezTo>
                        <a:pt x="10041" y="9141"/>
                        <a:pt x="10041" y="9141"/>
                        <a:pt x="10041" y="9141"/>
                      </a:cubicBezTo>
                      <a:lnTo>
                        <a:pt x="10008" y="9207"/>
                      </a:lnTo>
                      <a:cubicBezTo>
                        <a:pt x="10008" y="9241"/>
                        <a:pt x="9975" y="9274"/>
                        <a:pt x="9941" y="9274"/>
                      </a:cubicBezTo>
                      <a:lnTo>
                        <a:pt x="9874" y="9274"/>
                      </a:lnTo>
                      <a:cubicBezTo>
                        <a:pt x="9841" y="9274"/>
                        <a:pt x="9808" y="9274"/>
                        <a:pt x="9774" y="9241"/>
                      </a:cubicBezTo>
                      <a:cubicBezTo>
                        <a:pt x="9741" y="9274"/>
                        <a:pt x="9741" y="9274"/>
                        <a:pt x="9708" y="9274"/>
                      </a:cubicBezTo>
                      <a:lnTo>
                        <a:pt x="9708" y="9141"/>
                      </a:lnTo>
                      <a:lnTo>
                        <a:pt x="9708" y="8807"/>
                      </a:lnTo>
                      <a:lnTo>
                        <a:pt x="9741" y="8674"/>
                      </a:lnTo>
                      <a:lnTo>
                        <a:pt x="9641" y="8640"/>
                      </a:lnTo>
                      <a:cubicBezTo>
                        <a:pt x="9608" y="8640"/>
                        <a:pt x="9608" y="8674"/>
                        <a:pt x="9574" y="8674"/>
                      </a:cubicBezTo>
                      <a:cubicBezTo>
                        <a:pt x="9541" y="8674"/>
                        <a:pt x="9508" y="8640"/>
                        <a:pt x="9508" y="8607"/>
                      </a:cubicBezTo>
                      <a:lnTo>
                        <a:pt x="9474" y="8574"/>
                      </a:lnTo>
                      <a:cubicBezTo>
                        <a:pt x="9441" y="8540"/>
                        <a:pt x="9441" y="8540"/>
                        <a:pt x="9474" y="8507"/>
                      </a:cubicBezTo>
                      <a:lnTo>
                        <a:pt x="9474" y="8374"/>
                      </a:lnTo>
                      <a:lnTo>
                        <a:pt x="9274" y="8307"/>
                      </a:lnTo>
                      <a:lnTo>
                        <a:pt x="9241" y="8307"/>
                      </a:lnTo>
                      <a:lnTo>
                        <a:pt x="9107" y="8340"/>
                      </a:lnTo>
                      <a:cubicBezTo>
                        <a:pt x="9091" y="8357"/>
                        <a:pt x="9074" y="8365"/>
                        <a:pt x="9057" y="8365"/>
                      </a:cubicBezTo>
                      <a:cubicBezTo>
                        <a:pt x="9041" y="8365"/>
                        <a:pt x="9024" y="8357"/>
                        <a:pt x="9007" y="8340"/>
                      </a:cubicBezTo>
                      <a:lnTo>
                        <a:pt x="8974" y="8340"/>
                      </a:lnTo>
                      <a:lnTo>
                        <a:pt x="8940" y="8374"/>
                      </a:lnTo>
                      <a:lnTo>
                        <a:pt x="8840" y="8374"/>
                      </a:lnTo>
                      <a:lnTo>
                        <a:pt x="8740" y="8407"/>
                      </a:lnTo>
                      <a:lnTo>
                        <a:pt x="8440" y="8574"/>
                      </a:lnTo>
                      <a:lnTo>
                        <a:pt x="8407" y="8607"/>
                      </a:lnTo>
                      <a:lnTo>
                        <a:pt x="8373" y="8640"/>
                      </a:lnTo>
                      <a:lnTo>
                        <a:pt x="8140" y="8941"/>
                      </a:lnTo>
                      <a:lnTo>
                        <a:pt x="8040" y="9107"/>
                      </a:lnTo>
                      <a:cubicBezTo>
                        <a:pt x="8040" y="9107"/>
                        <a:pt x="8006" y="9141"/>
                        <a:pt x="8006" y="9141"/>
                      </a:cubicBezTo>
                      <a:lnTo>
                        <a:pt x="7940" y="9207"/>
                      </a:lnTo>
                      <a:lnTo>
                        <a:pt x="7740" y="9508"/>
                      </a:lnTo>
                      <a:lnTo>
                        <a:pt x="7640" y="9574"/>
                      </a:lnTo>
                      <a:lnTo>
                        <a:pt x="7339" y="9775"/>
                      </a:lnTo>
                      <a:lnTo>
                        <a:pt x="7339" y="9808"/>
                      </a:lnTo>
                      <a:lnTo>
                        <a:pt x="7306" y="9841"/>
                      </a:lnTo>
                      <a:lnTo>
                        <a:pt x="7239" y="9908"/>
                      </a:lnTo>
                      <a:lnTo>
                        <a:pt x="7039" y="9908"/>
                      </a:lnTo>
                      <a:lnTo>
                        <a:pt x="6906" y="9841"/>
                      </a:lnTo>
                      <a:lnTo>
                        <a:pt x="6839" y="9841"/>
                      </a:lnTo>
                      <a:lnTo>
                        <a:pt x="6639" y="9574"/>
                      </a:lnTo>
                      <a:lnTo>
                        <a:pt x="6505" y="9508"/>
                      </a:lnTo>
                      <a:lnTo>
                        <a:pt x="6339" y="9508"/>
                      </a:lnTo>
                      <a:lnTo>
                        <a:pt x="6272" y="9474"/>
                      </a:lnTo>
                      <a:lnTo>
                        <a:pt x="6239" y="9474"/>
                      </a:lnTo>
                      <a:lnTo>
                        <a:pt x="6205" y="9441"/>
                      </a:lnTo>
                      <a:lnTo>
                        <a:pt x="6172" y="9441"/>
                      </a:lnTo>
                      <a:lnTo>
                        <a:pt x="6172" y="9474"/>
                      </a:lnTo>
                      <a:cubicBezTo>
                        <a:pt x="6172" y="9508"/>
                        <a:pt x="6172" y="9541"/>
                        <a:pt x="6105" y="9541"/>
                      </a:cubicBezTo>
                      <a:lnTo>
                        <a:pt x="6072" y="9541"/>
                      </a:lnTo>
                      <a:lnTo>
                        <a:pt x="5972" y="9608"/>
                      </a:lnTo>
                      <a:lnTo>
                        <a:pt x="5905" y="9608"/>
                      </a:lnTo>
                      <a:lnTo>
                        <a:pt x="5838" y="9574"/>
                      </a:lnTo>
                      <a:cubicBezTo>
                        <a:pt x="5805" y="9574"/>
                        <a:pt x="5772" y="9541"/>
                        <a:pt x="5772" y="9508"/>
                      </a:cubicBezTo>
                      <a:cubicBezTo>
                        <a:pt x="5772" y="9474"/>
                        <a:pt x="5772" y="9441"/>
                        <a:pt x="5805" y="9408"/>
                      </a:cubicBezTo>
                      <a:lnTo>
                        <a:pt x="5605" y="9408"/>
                      </a:lnTo>
                      <a:lnTo>
                        <a:pt x="5438" y="9341"/>
                      </a:lnTo>
                      <a:lnTo>
                        <a:pt x="4938" y="9341"/>
                      </a:lnTo>
                      <a:cubicBezTo>
                        <a:pt x="4971" y="9374"/>
                        <a:pt x="4971" y="9408"/>
                        <a:pt x="4971" y="9441"/>
                      </a:cubicBezTo>
                      <a:cubicBezTo>
                        <a:pt x="4971" y="9474"/>
                        <a:pt x="4938" y="9508"/>
                        <a:pt x="4904" y="9508"/>
                      </a:cubicBezTo>
                      <a:lnTo>
                        <a:pt x="4804" y="9541"/>
                      </a:lnTo>
                      <a:lnTo>
                        <a:pt x="4571" y="9541"/>
                      </a:lnTo>
                      <a:cubicBezTo>
                        <a:pt x="4571" y="9574"/>
                        <a:pt x="4571" y="9574"/>
                        <a:pt x="4537" y="9608"/>
                      </a:cubicBezTo>
                      <a:cubicBezTo>
                        <a:pt x="4521" y="9624"/>
                        <a:pt x="4496" y="9633"/>
                        <a:pt x="4471" y="9633"/>
                      </a:cubicBezTo>
                      <a:cubicBezTo>
                        <a:pt x="4446" y="9633"/>
                        <a:pt x="4421" y="9624"/>
                        <a:pt x="4404" y="9608"/>
                      </a:cubicBezTo>
                      <a:cubicBezTo>
                        <a:pt x="4404" y="9641"/>
                        <a:pt x="4404" y="9674"/>
                        <a:pt x="4404" y="9708"/>
                      </a:cubicBezTo>
                      <a:lnTo>
                        <a:pt x="4404" y="9775"/>
                      </a:lnTo>
                      <a:cubicBezTo>
                        <a:pt x="4404" y="9775"/>
                        <a:pt x="4404" y="9808"/>
                        <a:pt x="4371" y="9808"/>
                      </a:cubicBezTo>
                      <a:lnTo>
                        <a:pt x="4337" y="9841"/>
                      </a:lnTo>
                      <a:cubicBezTo>
                        <a:pt x="4337" y="9875"/>
                        <a:pt x="4337" y="9875"/>
                        <a:pt x="4337" y="9908"/>
                      </a:cubicBezTo>
                      <a:lnTo>
                        <a:pt x="4337" y="10008"/>
                      </a:lnTo>
                      <a:cubicBezTo>
                        <a:pt x="4337" y="10041"/>
                        <a:pt x="4337" y="10041"/>
                        <a:pt x="4337" y="10075"/>
                      </a:cubicBezTo>
                      <a:lnTo>
                        <a:pt x="4371" y="10041"/>
                      </a:lnTo>
                      <a:cubicBezTo>
                        <a:pt x="4404" y="10041"/>
                        <a:pt x="4471" y="10041"/>
                        <a:pt x="4504" y="10075"/>
                      </a:cubicBezTo>
                      <a:lnTo>
                        <a:pt x="4537" y="10175"/>
                      </a:lnTo>
                      <a:lnTo>
                        <a:pt x="4537" y="10141"/>
                      </a:lnTo>
                      <a:cubicBezTo>
                        <a:pt x="4571" y="10108"/>
                        <a:pt x="4604" y="10108"/>
                        <a:pt x="4637" y="10108"/>
                      </a:cubicBezTo>
                      <a:lnTo>
                        <a:pt x="4804" y="10108"/>
                      </a:lnTo>
                      <a:lnTo>
                        <a:pt x="4804" y="10075"/>
                      </a:lnTo>
                      <a:cubicBezTo>
                        <a:pt x="4838" y="10041"/>
                        <a:pt x="4838" y="10041"/>
                        <a:pt x="4871" y="10008"/>
                      </a:cubicBezTo>
                      <a:lnTo>
                        <a:pt x="4971" y="10008"/>
                      </a:lnTo>
                      <a:lnTo>
                        <a:pt x="5071" y="10075"/>
                      </a:lnTo>
                      <a:lnTo>
                        <a:pt x="5271" y="10075"/>
                      </a:lnTo>
                      <a:lnTo>
                        <a:pt x="5471" y="10108"/>
                      </a:lnTo>
                      <a:lnTo>
                        <a:pt x="5505" y="10108"/>
                      </a:lnTo>
                      <a:lnTo>
                        <a:pt x="5605" y="10175"/>
                      </a:lnTo>
                      <a:cubicBezTo>
                        <a:pt x="5605" y="10208"/>
                        <a:pt x="5638" y="10208"/>
                        <a:pt x="5638" y="10242"/>
                      </a:cubicBezTo>
                      <a:lnTo>
                        <a:pt x="5671" y="10242"/>
                      </a:lnTo>
                      <a:lnTo>
                        <a:pt x="6138" y="10508"/>
                      </a:lnTo>
                      <a:cubicBezTo>
                        <a:pt x="6138" y="10508"/>
                        <a:pt x="6138" y="10508"/>
                        <a:pt x="6172" y="10542"/>
                      </a:cubicBezTo>
                      <a:lnTo>
                        <a:pt x="6205" y="10608"/>
                      </a:lnTo>
                      <a:lnTo>
                        <a:pt x="6305" y="10642"/>
                      </a:lnTo>
                      <a:lnTo>
                        <a:pt x="6339" y="10675"/>
                      </a:lnTo>
                      <a:lnTo>
                        <a:pt x="6405" y="10709"/>
                      </a:lnTo>
                      <a:lnTo>
                        <a:pt x="6439" y="10742"/>
                      </a:lnTo>
                      <a:cubicBezTo>
                        <a:pt x="6472" y="10775"/>
                        <a:pt x="6505" y="10775"/>
                        <a:pt x="6505" y="10809"/>
                      </a:cubicBezTo>
                      <a:lnTo>
                        <a:pt x="6539" y="10909"/>
                      </a:lnTo>
                      <a:lnTo>
                        <a:pt x="6572" y="10942"/>
                      </a:lnTo>
                      <a:lnTo>
                        <a:pt x="6572" y="10975"/>
                      </a:lnTo>
                      <a:lnTo>
                        <a:pt x="6605" y="11042"/>
                      </a:lnTo>
                      <a:lnTo>
                        <a:pt x="6605" y="11076"/>
                      </a:lnTo>
                      <a:lnTo>
                        <a:pt x="6706" y="11109"/>
                      </a:lnTo>
                      <a:lnTo>
                        <a:pt x="6739" y="11109"/>
                      </a:lnTo>
                      <a:cubicBezTo>
                        <a:pt x="6739" y="11109"/>
                        <a:pt x="6772" y="11142"/>
                        <a:pt x="6772" y="11142"/>
                      </a:cubicBezTo>
                      <a:lnTo>
                        <a:pt x="6806" y="11242"/>
                      </a:lnTo>
                      <a:cubicBezTo>
                        <a:pt x="6806" y="11276"/>
                        <a:pt x="6772" y="11309"/>
                        <a:pt x="6739" y="11342"/>
                      </a:cubicBezTo>
                      <a:lnTo>
                        <a:pt x="6706" y="11342"/>
                      </a:lnTo>
                      <a:cubicBezTo>
                        <a:pt x="6739" y="11376"/>
                        <a:pt x="6739" y="11376"/>
                        <a:pt x="6739" y="11376"/>
                      </a:cubicBezTo>
                      <a:lnTo>
                        <a:pt x="6839" y="11576"/>
                      </a:lnTo>
                      <a:lnTo>
                        <a:pt x="6906" y="11609"/>
                      </a:lnTo>
                      <a:lnTo>
                        <a:pt x="6939" y="11643"/>
                      </a:lnTo>
                      <a:lnTo>
                        <a:pt x="7006" y="11643"/>
                      </a:lnTo>
                      <a:lnTo>
                        <a:pt x="7006" y="11609"/>
                      </a:lnTo>
                      <a:cubicBezTo>
                        <a:pt x="7006" y="11609"/>
                        <a:pt x="7006" y="11609"/>
                        <a:pt x="7006" y="11576"/>
                      </a:cubicBezTo>
                      <a:lnTo>
                        <a:pt x="7006" y="11543"/>
                      </a:lnTo>
                      <a:cubicBezTo>
                        <a:pt x="7006" y="11509"/>
                        <a:pt x="7006" y="11476"/>
                        <a:pt x="7039" y="11476"/>
                      </a:cubicBezTo>
                      <a:lnTo>
                        <a:pt x="7406" y="11476"/>
                      </a:lnTo>
                      <a:lnTo>
                        <a:pt x="7473" y="11509"/>
                      </a:lnTo>
                      <a:cubicBezTo>
                        <a:pt x="7506" y="11509"/>
                        <a:pt x="7506" y="11509"/>
                        <a:pt x="7539" y="11543"/>
                      </a:cubicBezTo>
                      <a:lnTo>
                        <a:pt x="7573" y="11643"/>
                      </a:lnTo>
                      <a:cubicBezTo>
                        <a:pt x="7573" y="11643"/>
                        <a:pt x="7573" y="11676"/>
                        <a:pt x="7573" y="11709"/>
                      </a:cubicBezTo>
                      <a:lnTo>
                        <a:pt x="7539" y="11976"/>
                      </a:lnTo>
                      <a:lnTo>
                        <a:pt x="7539" y="12043"/>
                      </a:lnTo>
                      <a:lnTo>
                        <a:pt x="7573" y="12243"/>
                      </a:lnTo>
                      <a:lnTo>
                        <a:pt x="7706" y="12243"/>
                      </a:lnTo>
                      <a:cubicBezTo>
                        <a:pt x="7773" y="12243"/>
                        <a:pt x="7806" y="12276"/>
                        <a:pt x="7806" y="12310"/>
                      </a:cubicBezTo>
                      <a:lnTo>
                        <a:pt x="7873" y="12510"/>
                      </a:lnTo>
                      <a:lnTo>
                        <a:pt x="7973" y="12577"/>
                      </a:lnTo>
                      <a:cubicBezTo>
                        <a:pt x="7973" y="12577"/>
                        <a:pt x="8006" y="12577"/>
                        <a:pt x="8006" y="12610"/>
                      </a:cubicBezTo>
                      <a:lnTo>
                        <a:pt x="8006" y="12677"/>
                      </a:lnTo>
                      <a:cubicBezTo>
                        <a:pt x="8040" y="12710"/>
                        <a:pt x="8040" y="12743"/>
                        <a:pt x="8006" y="12777"/>
                      </a:cubicBezTo>
                      <a:lnTo>
                        <a:pt x="7940" y="12810"/>
                      </a:lnTo>
                      <a:lnTo>
                        <a:pt x="7873" y="12877"/>
                      </a:lnTo>
                      <a:lnTo>
                        <a:pt x="7873" y="13010"/>
                      </a:lnTo>
                      <a:cubicBezTo>
                        <a:pt x="7873" y="13044"/>
                        <a:pt x="7873" y="13044"/>
                        <a:pt x="7840" y="13077"/>
                      </a:cubicBezTo>
                      <a:lnTo>
                        <a:pt x="7806" y="13110"/>
                      </a:lnTo>
                      <a:cubicBezTo>
                        <a:pt x="7806" y="13110"/>
                        <a:pt x="7773" y="13144"/>
                        <a:pt x="7740" y="13144"/>
                      </a:cubicBezTo>
                      <a:lnTo>
                        <a:pt x="7573" y="13144"/>
                      </a:lnTo>
                      <a:lnTo>
                        <a:pt x="7239" y="13044"/>
                      </a:lnTo>
                      <a:lnTo>
                        <a:pt x="7206" y="13077"/>
                      </a:lnTo>
                      <a:lnTo>
                        <a:pt x="7206" y="13144"/>
                      </a:lnTo>
                      <a:lnTo>
                        <a:pt x="7439" y="13611"/>
                      </a:lnTo>
                      <a:cubicBezTo>
                        <a:pt x="7439" y="13644"/>
                        <a:pt x="7439" y="13644"/>
                        <a:pt x="7439" y="13644"/>
                      </a:cubicBezTo>
                      <a:lnTo>
                        <a:pt x="7439" y="13811"/>
                      </a:lnTo>
                      <a:lnTo>
                        <a:pt x="7473" y="13844"/>
                      </a:lnTo>
                      <a:cubicBezTo>
                        <a:pt x="7473" y="13878"/>
                        <a:pt x="7473" y="13878"/>
                        <a:pt x="7506" y="13878"/>
                      </a:cubicBezTo>
                      <a:lnTo>
                        <a:pt x="7573" y="14111"/>
                      </a:lnTo>
                      <a:cubicBezTo>
                        <a:pt x="7573" y="14111"/>
                        <a:pt x="7573" y="14144"/>
                        <a:pt x="7573" y="14144"/>
                      </a:cubicBezTo>
                      <a:lnTo>
                        <a:pt x="7573" y="14244"/>
                      </a:lnTo>
                      <a:cubicBezTo>
                        <a:pt x="7606" y="14278"/>
                        <a:pt x="7606" y="14278"/>
                        <a:pt x="7573" y="14311"/>
                      </a:cubicBezTo>
                      <a:lnTo>
                        <a:pt x="7673" y="14478"/>
                      </a:lnTo>
                      <a:lnTo>
                        <a:pt x="7773" y="14545"/>
                      </a:lnTo>
                      <a:lnTo>
                        <a:pt x="7840" y="14611"/>
                      </a:lnTo>
                      <a:cubicBezTo>
                        <a:pt x="7873" y="14645"/>
                        <a:pt x="7873" y="14678"/>
                        <a:pt x="7873" y="14711"/>
                      </a:cubicBezTo>
                      <a:lnTo>
                        <a:pt x="7873" y="14745"/>
                      </a:lnTo>
                      <a:lnTo>
                        <a:pt x="7906" y="14745"/>
                      </a:lnTo>
                      <a:lnTo>
                        <a:pt x="8107" y="14845"/>
                      </a:lnTo>
                      <a:lnTo>
                        <a:pt x="8140" y="14845"/>
                      </a:lnTo>
                      <a:lnTo>
                        <a:pt x="8173" y="14812"/>
                      </a:lnTo>
                      <a:lnTo>
                        <a:pt x="8273" y="14678"/>
                      </a:lnTo>
                      <a:lnTo>
                        <a:pt x="8340" y="14645"/>
                      </a:lnTo>
                      <a:lnTo>
                        <a:pt x="8507" y="14645"/>
                      </a:lnTo>
                      <a:lnTo>
                        <a:pt x="8874" y="14711"/>
                      </a:lnTo>
                      <a:lnTo>
                        <a:pt x="9041" y="14711"/>
                      </a:lnTo>
                      <a:lnTo>
                        <a:pt x="9174" y="14678"/>
                      </a:lnTo>
                      <a:lnTo>
                        <a:pt x="9241" y="14611"/>
                      </a:lnTo>
                      <a:lnTo>
                        <a:pt x="9708" y="14111"/>
                      </a:lnTo>
                      <a:lnTo>
                        <a:pt x="9741" y="14011"/>
                      </a:lnTo>
                      <a:lnTo>
                        <a:pt x="9741" y="13978"/>
                      </a:lnTo>
                      <a:lnTo>
                        <a:pt x="9808" y="13944"/>
                      </a:lnTo>
                      <a:cubicBezTo>
                        <a:pt x="9808" y="13944"/>
                        <a:pt x="9808" y="13911"/>
                        <a:pt x="9808" y="13911"/>
                      </a:cubicBezTo>
                      <a:lnTo>
                        <a:pt x="9941" y="13878"/>
                      </a:lnTo>
                      <a:lnTo>
                        <a:pt x="9808" y="13711"/>
                      </a:lnTo>
                      <a:cubicBezTo>
                        <a:pt x="9774" y="13711"/>
                        <a:pt x="9774" y="13677"/>
                        <a:pt x="9774" y="13677"/>
                      </a:cubicBezTo>
                      <a:lnTo>
                        <a:pt x="9708" y="13477"/>
                      </a:lnTo>
                      <a:cubicBezTo>
                        <a:pt x="9708" y="13477"/>
                        <a:pt x="9708" y="13444"/>
                        <a:pt x="9708" y="13411"/>
                      </a:cubicBezTo>
                      <a:lnTo>
                        <a:pt x="9774" y="13277"/>
                      </a:lnTo>
                      <a:cubicBezTo>
                        <a:pt x="9774" y="13277"/>
                        <a:pt x="9774" y="13277"/>
                        <a:pt x="9774" y="13244"/>
                      </a:cubicBezTo>
                      <a:lnTo>
                        <a:pt x="10175" y="12843"/>
                      </a:lnTo>
                      <a:lnTo>
                        <a:pt x="10208" y="12810"/>
                      </a:lnTo>
                      <a:lnTo>
                        <a:pt x="10341" y="12777"/>
                      </a:lnTo>
                      <a:lnTo>
                        <a:pt x="10408" y="12743"/>
                      </a:lnTo>
                      <a:lnTo>
                        <a:pt x="10475" y="12643"/>
                      </a:lnTo>
                      <a:lnTo>
                        <a:pt x="10475" y="12577"/>
                      </a:lnTo>
                      <a:lnTo>
                        <a:pt x="10475" y="12543"/>
                      </a:lnTo>
                      <a:lnTo>
                        <a:pt x="10475" y="12477"/>
                      </a:lnTo>
                      <a:lnTo>
                        <a:pt x="10408" y="12410"/>
                      </a:lnTo>
                      <a:lnTo>
                        <a:pt x="10375" y="12376"/>
                      </a:lnTo>
                      <a:lnTo>
                        <a:pt x="10141" y="12276"/>
                      </a:lnTo>
                      <a:cubicBezTo>
                        <a:pt x="10108" y="12243"/>
                        <a:pt x="10075" y="12210"/>
                        <a:pt x="10075" y="12176"/>
                      </a:cubicBezTo>
                      <a:lnTo>
                        <a:pt x="10075" y="12143"/>
                      </a:lnTo>
                      <a:cubicBezTo>
                        <a:pt x="10075" y="12110"/>
                        <a:pt x="10108" y="12043"/>
                        <a:pt x="10175" y="12043"/>
                      </a:cubicBezTo>
                      <a:lnTo>
                        <a:pt x="10175" y="12176"/>
                      </a:lnTo>
                      <a:cubicBezTo>
                        <a:pt x="10175" y="12143"/>
                        <a:pt x="10175" y="12110"/>
                        <a:pt x="10208" y="12110"/>
                      </a:cubicBezTo>
                      <a:cubicBezTo>
                        <a:pt x="10225" y="12093"/>
                        <a:pt x="10241" y="12085"/>
                        <a:pt x="10258" y="12085"/>
                      </a:cubicBezTo>
                      <a:cubicBezTo>
                        <a:pt x="10275" y="12085"/>
                        <a:pt x="10291" y="12093"/>
                        <a:pt x="10308" y="12110"/>
                      </a:cubicBezTo>
                      <a:lnTo>
                        <a:pt x="10341" y="12110"/>
                      </a:lnTo>
                      <a:cubicBezTo>
                        <a:pt x="10375" y="12110"/>
                        <a:pt x="10375" y="12110"/>
                        <a:pt x="10375" y="12143"/>
                      </a:cubicBezTo>
                      <a:cubicBezTo>
                        <a:pt x="10408" y="12143"/>
                        <a:pt x="10408" y="12176"/>
                        <a:pt x="10408" y="12176"/>
                      </a:cubicBezTo>
                      <a:lnTo>
                        <a:pt x="10475" y="12310"/>
                      </a:lnTo>
                      <a:lnTo>
                        <a:pt x="10675" y="12276"/>
                      </a:lnTo>
                      <a:lnTo>
                        <a:pt x="10775" y="12076"/>
                      </a:lnTo>
                      <a:lnTo>
                        <a:pt x="10742" y="11409"/>
                      </a:lnTo>
                      <a:lnTo>
                        <a:pt x="10742" y="11376"/>
                      </a:lnTo>
                      <a:lnTo>
                        <a:pt x="10808" y="11109"/>
                      </a:lnTo>
                      <a:cubicBezTo>
                        <a:pt x="10808" y="11109"/>
                        <a:pt x="10808" y="11076"/>
                        <a:pt x="10808" y="11076"/>
                      </a:cubicBezTo>
                      <a:lnTo>
                        <a:pt x="10909" y="10942"/>
                      </a:lnTo>
                      <a:lnTo>
                        <a:pt x="11075" y="10742"/>
                      </a:lnTo>
                      <a:lnTo>
                        <a:pt x="11109" y="10742"/>
                      </a:lnTo>
                      <a:lnTo>
                        <a:pt x="11376" y="10608"/>
                      </a:lnTo>
                      <a:lnTo>
                        <a:pt x="11376" y="10542"/>
                      </a:lnTo>
                      <a:cubicBezTo>
                        <a:pt x="11376" y="10542"/>
                        <a:pt x="11376" y="10508"/>
                        <a:pt x="11376" y="10508"/>
                      </a:cubicBezTo>
                      <a:lnTo>
                        <a:pt x="11409" y="10442"/>
                      </a:lnTo>
                      <a:lnTo>
                        <a:pt x="11376" y="10408"/>
                      </a:lnTo>
                      <a:cubicBezTo>
                        <a:pt x="11342" y="10375"/>
                        <a:pt x="11342" y="10342"/>
                        <a:pt x="11376" y="10308"/>
                      </a:cubicBezTo>
                      <a:lnTo>
                        <a:pt x="11409" y="10242"/>
                      </a:lnTo>
                      <a:lnTo>
                        <a:pt x="11609" y="10242"/>
                      </a:lnTo>
                      <a:cubicBezTo>
                        <a:pt x="11619" y="10232"/>
                        <a:pt x="11631" y="10228"/>
                        <a:pt x="11644" y="10228"/>
                      </a:cubicBezTo>
                      <a:cubicBezTo>
                        <a:pt x="11676" y="10228"/>
                        <a:pt x="11709" y="10251"/>
                        <a:pt x="11709" y="10275"/>
                      </a:cubicBezTo>
                      <a:lnTo>
                        <a:pt x="11776" y="10342"/>
                      </a:lnTo>
                      <a:lnTo>
                        <a:pt x="11776" y="10375"/>
                      </a:lnTo>
                      <a:lnTo>
                        <a:pt x="11776" y="10442"/>
                      </a:lnTo>
                      <a:lnTo>
                        <a:pt x="11776" y="10475"/>
                      </a:lnTo>
                      <a:lnTo>
                        <a:pt x="11776" y="10508"/>
                      </a:lnTo>
                      <a:lnTo>
                        <a:pt x="11776" y="10542"/>
                      </a:lnTo>
                      <a:lnTo>
                        <a:pt x="11776" y="10575"/>
                      </a:lnTo>
                      <a:lnTo>
                        <a:pt x="11742" y="10709"/>
                      </a:lnTo>
                      <a:lnTo>
                        <a:pt x="11742" y="10775"/>
                      </a:lnTo>
                      <a:lnTo>
                        <a:pt x="11809" y="10875"/>
                      </a:lnTo>
                      <a:lnTo>
                        <a:pt x="11876" y="10909"/>
                      </a:lnTo>
                      <a:cubicBezTo>
                        <a:pt x="11909" y="10909"/>
                        <a:pt x="11909" y="10909"/>
                        <a:pt x="11909" y="10942"/>
                      </a:cubicBezTo>
                      <a:lnTo>
                        <a:pt x="11976" y="11042"/>
                      </a:lnTo>
                      <a:cubicBezTo>
                        <a:pt x="11976" y="11042"/>
                        <a:pt x="11976" y="11076"/>
                        <a:pt x="11976" y="11109"/>
                      </a:cubicBezTo>
                      <a:cubicBezTo>
                        <a:pt x="11976" y="11142"/>
                        <a:pt x="11976" y="11176"/>
                        <a:pt x="11943" y="11176"/>
                      </a:cubicBezTo>
                      <a:lnTo>
                        <a:pt x="11876" y="11209"/>
                      </a:lnTo>
                      <a:cubicBezTo>
                        <a:pt x="11859" y="11226"/>
                        <a:pt x="11834" y="11234"/>
                        <a:pt x="11813" y="11234"/>
                      </a:cubicBezTo>
                      <a:cubicBezTo>
                        <a:pt x="11793" y="11234"/>
                        <a:pt x="11776" y="11226"/>
                        <a:pt x="11776" y="11209"/>
                      </a:cubicBezTo>
                      <a:lnTo>
                        <a:pt x="11709" y="11176"/>
                      </a:lnTo>
                      <a:cubicBezTo>
                        <a:pt x="11709" y="11176"/>
                        <a:pt x="11676" y="11176"/>
                        <a:pt x="11676" y="11142"/>
                      </a:cubicBezTo>
                      <a:lnTo>
                        <a:pt x="11642" y="11076"/>
                      </a:lnTo>
                      <a:lnTo>
                        <a:pt x="11609" y="11076"/>
                      </a:lnTo>
                      <a:lnTo>
                        <a:pt x="11509" y="11176"/>
                      </a:lnTo>
                      <a:lnTo>
                        <a:pt x="11476" y="11176"/>
                      </a:lnTo>
                      <a:lnTo>
                        <a:pt x="11376" y="11242"/>
                      </a:lnTo>
                      <a:lnTo>
                        <a:pt x="11309" y="11376"/>
                      </a:lnTo>
                      <a:cubicBezTo>
                        <a:pt x="11309" y="11409"/>
                        <a:pt x="11309" y="11409"/>
                        <a:pt x="11309" y="11409"/>
                      </a:cubicBezTo>
                      <a:lnTo>
                        <a:pt x="11242" y="11476"/>
                      </a:lnTo>
                      <a:cubicBezTo>
                        <a:pt x="11209" y="11509"/>
                        <a:pt x="11175" y="11509"/>
                        <a:pt x="11142" y="11509"/>
                      </a:cubicBezTo>
                      <a:lnTo>
                        <a:pt x="11109" y="11509"/>
                      </a:lnTo>
                      <a:lnTo>
                        <a:pt x="11109" y="11576"/>
                      </a:lnTo>
                      <a:cubicBezTo>
                        <a:pt x="11109" y="11609"/>
                        <a:pt x="11075" y="11609"/>
                        <a:pt x="11075" y="11643"/>
                      </a:cubicBezTo>
                      <a:lnTo>
                        <a:pt x="11042" y="11643"/>
                      </a:lnTo>
                      <a:cubicBezTo>
                        <a:pt x="11042" y="11676"/>
                        <a:pt x="11009" y="11676"/>
                        <a:pt x="10975" y="11676"/>
                      </a:cubicBezTo>
                      <a:lnTo>
                        <a:pt x="10975" y="11876"/>
                      </a:lnTo>
                      <a:lnTo>
                        <a:pt x="11042" y="12143"/>
                      </a:lnTo>
                      <a:cubicBezTo>
                        <a:pt x="11042" y="12176"/>
                        <a:pt x="11042" y="12176"/>
                        <a:pt x="11042" y="12176"/>
                      </a:cubicBezTo>
                      <a:lnTo>
                        <a:pt x="11042" y="12310"/>
                      </a:lnTo>
                      <a:lnTo>
                        <a:pt x="11009" y="12410"/>
                      </a:lnTo>
                      <a:cubicBezTo>
                        <a:pt x="11009" y="12443"/>
                        <a:pt x="11009" y="12477"/>
                        <a:pt x="10975" y="12477"/>
                      </a:cubicBezTo>
                      <a:lnTo>
                        <a:pt x="10775" y="12577"/>
                      </a:lnTo>
                      <a:lnTo>
                        <a:pt x="10775" y="12610"/>
                      </a:lnTo>
                      <a:lnTo>
                        <a:pt x="10808" y="12677"/>
                      </a:lnTo>
                      <a:lnTo>
                        <a:pt x="10975" y="12910"/>
                      </a:lnTo>
                      <a:lnTo>
                        <a:pt x="11042" y="13110"/>
                      </a:lnTo>
                      <a:cubicBezTo>
                        <a:pt x="11075" y="13110"/>
                        <a:pt x="11075" y="13144"/>
                        <a:pt x="11042" y="13144"/>
                      </a:cubicBezTo>
                      <a:lnTo>
                        <a:pt x="11042" y="13177"/>
                      </a:lnTo>
                      <a:cubicBezTo>
                        <a:pt x="11075" y="13210"/>
                        <a:pt x="11075" y="13210"/>
                        <a:pt x="11042" y="13210"/>
                      </a:cubicBezTo>
                      <a:lnTo>
                        <a:pt x="11042" y="13277"/>
                      </a:lnTo>
                      <a:lnTo>
                        <a:pt x="11075" y="13244"/>
                      </a:lnTo>
                      <a:lnTo>
                        <a:pt x="11242" y="13244"/>
                      </a:lnTo>
                      <a:lnTo>
                        <a:pt x="11242" y="13110"/>
                      </a:lnTo>
                      <a:cubicBezTo>
                        <a:pt x="11242" y="13077"/>
                        <a:pt x="11275" y="13044"/>
                        <a:pt x="11309" y="13010"/>
                      </a:cubicBezTo>
                      <a:lnTo>
                        <a:pt x="11376" y="12977"/>
                      </a:lnTo>
                      <a:cubicBezTo>
                        <a:pt x="11376" y="12944"/>
                        <a:pt x="11409" y="12944"/>
                        <a:pt x="11442" y="12944"/>
                      </a:cubicBezTo>
                      <a:lnTo>
                        <a:pt x="11509" y="12944"/>
                      </a:lnTo>
                      <a:cubicBezTo>
                        <a:pt x="11576" y="12944"/>
                        <a:pt x="11609" y="12977"/>
                        <a:pt x="11609" y="13044"/>
                      </a:cubicBezTo>
                      <a:lnTo>
                        <a:pt x="11609" y="13144"/>
                      </a:lnTo>
                      <a:lnTo>
                        <a:pt x="11609" y="13210"/>
                      </a:lnTo>
                      <a:lnTo>
                        <a:pt x="11642" y="13244"/>
                      </a:lnTo>
                      <a:lnTo>
                        <a:pt x="11809" y="13444"/>
                      </a:lnTo>
                      <a:lnTo>
                        <a:pt x="11876" y="13577"/>
                      </a:lnTo>
                      <a:lnTo>
                        <a:pt x="12076" y="14011"/>
                      </a:lnTo>
                      <a:lnTo>
                        <a:pt x="12109" y="14011"/>
                      </a:lnTo>
                      <a:lnTo>
                        <a:pt x="12176" y="13878"/>
                      </a:lnTo>
                      <a:cubicBezTo>
                        <a:pt x="12176" y="13844"/>
                        <a:pt x="12209" y="13844"/>
                        <a:pt x="12209" y="13811"/>
                      </a:cubicBezTo>
                      <a:lnTo>
                        <a:pt x="12276" y="13777"/>
                      </a:lnTo>
                      <a:lnTo>
                        <a:pt x="12443" y="13777"/>
                      </a:lnTo>
                      <a:lnTo>
                        <a:pt x="12543" y="13844"/>
                      </a:lnTo>
                      <a:lnTo>
                        <a:pt x="12543" y="13811"/>
                      </a:lnTo>
                      <a:lnTo>
                        <a:pt x="12543" y="13777"/>
                      </a:lnTo>
                      <a:cubicBezTo>
                        <a:pt x="12543" y="13777"/>
                        <a:pt x="12543" y="13744"/>
                        <a:pt x="12543" y="13744"/>
                      </a:cubicBezTo>
                      <a:lnTo>
                        <a:pt x="12543" y="13677"/>
                      </a:lnTo>
                      <a:cubicBezTo>
                        <a:pt x="12543" y="13677"/>
                        <a:pt x="12543" y="13644"/>
                        <a:pt x="12543" y="13644"/>
                      </a:cubicBezTo>
                      <a:lnTo>
                        <a:pt x="12576" y="13611"/>
                      </a:lnTo>
                      <a:cubicBezTo>
                        <a:pt x="12576" y="13577"/>
                        <a:pt x="12610" y="13577"/>
                        <a:pt x="12643" y="13544"/>
                      </a:cubicBezTo>
                      <a:lnTo>
                        <a:pt x="12710" y="13544"/>
                      </a:lnTo>
                      <a:lnTo>
                        <a:pt x="12777" y="13611"/>
                      </a:lnTo>
                      <a:lnTo>
                        <a:pt x="12910" y="13744"/>
                      </a:lnTo>
                      <a:cubicBezTo>
                        <a:pt x="12943" y="13744"/>
                        <a:pt x="12943" y="13744"/>
                        <a:pt x="12943" y="13777"/>
                      </a:cubicBezTo>
                      <a:lnTo>
                        <a:pt x="13010" y="13978"/>
                      </a:lnTo>
                      <a:cubicBezTo>
                        <a:pt x="13043" y="14011"/>
                        <a:pt x="13010" y="14078"/>
                        <a:pt x="12977" y="14111"/>
                      </a:cubicBezTo>
                      <a:lnTo>
                        <a:pt x="12943" y="14111"/>
                      </a:lnTo>
                      <a:lnTo>
                        <a:pt x="12910" y="14144"/>
                      </a:lnTo>
                      <a:cubicBezTo>
                        <a:pt x="12910" y="14178"/>
                        <a:pt x="12910" y="14178"/>
                        <a:pt x="12910" y="14211"/>
                      </a:cubicBezTo>
                      <a:lnTo>
                        <a:pt x="12943" y="14311"/>
                      </a:lnTo>
                      <a:lnTo>
                        <a:pt x="12977" y="14345"/>
                      </a:lnTo>
                      <a:lnTo>
                        <a:pt x="13010" y="14378"/>
                      </a:lnTo>
                      <a:lnTo>
                        <a:pt x="13244" y="14445"/>
                      </a:lnTo>
                      <a:lnTo>
                        <a:pt x="13244" y="14411"/>
                      </a:lnTo>
                      <a:cubicBezTo>
                        <a:pt x="13244" y="14378"/>
                        <a:pt x="13277" y="14345"/>
                        <a:pt x="13344" y="14311"/>
                      </a:cubicBezTo>
                      <a:lnTo>
                        <a:pt x="13477" y="14311"/>
                      </a:lnTo>
                      <a:lnTo>
                        <a:pt x="13477" y="14278"/>
                      </a:lnTo>
                      <a:lnTo>
                        <a:pt x="13377" y="14178"/>
                      </a:lnTo>
                      <a:cubicBezTo>
                        <a:pt x="13377" y="14111"/>
                        <a:pt x="13377" y="14078"/>
                        <a:pt x="13410" y="14044"/>
                      </a:cubicBezTo>
                      <a:cubicBezTo>
                        <a:pt x="13427" y="14028"/>
                        <a:pt x="13452" y="14019"/>
                        <a:pt x="13477" y="14019"/>
                      </a:cubicBezTo>
                      <a:cubicBezTo>
                        <a:pt x="13502" y="14019"/>
                        <a:pt x="13527" y="14028"/>
                        <a:pt x="13544" y="14044"/>
                      </a:cubicBezTo>
                      <a:lnTo>
                        <a:pt x="13677" y="14144"/>
                      </a:lnTo>
                      <a:lnTo>
                        <a:pt x="13711" y="14144"/>
                      </a:lnTo>
                      <a:lnTo>
                        <a:pt x="13911" y="14211"/>
                      </a:lnTo>
                      <a:lnTo>
                        <a:pt x="13944" y="14211"/>
                      </a:lnTo>
                      <a:lnTo>
                        <a:pt x="14011" y="14311"/>
                      </a:lnTo>
                      <a:lnTo>
                        <a:pt x="14077" y="14345"/>
                      </a:lnTo>
                      <a:lnTo>
                        <a:pt x="14111" y="14378"/>
                      </a:lnTo>
                      <a:lnTo>
                        <a:pt x="14144" y="14445"/>
                      </a:lnTo>
                      <a:cubicBezTo>
                        <a:pt x="14178" y="14478"/>
                        <a:pt x="14178" y="14511"/>
                        <a:pt x="14144" y="14545"/>
                      </a:cubicBezTo>
                      <a:lnTo>
                        <a:pt x="14278" y="14645"/>
                      </a:lnTo>
                      <a:lnTo>
                        <a:pt x="14544" y="14578"/>
                      </a:lnTo>
                      <a:lnTo>
                        <a:pt x="14544" y="14545"/>
                      </a:lnTo>
                      <a:cubicBezTo>
                        <a:pt x="14544" y="14511"/>
                        <a:pt x="14544" y="14511"/>
                        <a:pt x="14544" y="14478"/>
                      </a:cubicBezTo>
                      <a:lnTo>
                        <a:pt x="14578" y="14445"/>
                      </a:lnTo>
                      <a:lnTo>
                        <a:pt x="14611" y="14411"/>
                      </a:lnTo>
                      <a:lnTo>
                        <a:pt x="14678" y="14378"/>
                      </a:lnTo>
                      <a:lnTo>
                        <a:pt x="14745" y="14311"/>
                      </a:lnTo>
                      <a:lnTo>
                        <a:pt x="14745" y="14278"/>
                      </a:lnTo>
                      <a:cubicBezTo>
                        <a:pt x="14745" y="14244"/>
                        <a:pt x="14778" y="14244"/>
                        <a:pt x="14811" y="14211"/>
                      </a:cubicBezTo>
                      <a:lnTo>
                        <a:pt x="15278" y="14211"/>
                      </a:lnTo>
                      <a:lnTo>
                        <a:pt x="15745" y="14278"/>
                      </a:lnTo>
                      <a:lnTo>
                        <a:pt x="15779" y="14244"/>
                      </a:lnTo>
                      <a:lnTo>
                        <a:pt x="15879" y="14244"/>
                      </a:lnTo>
                      <a:cubicBezTo>
                        <a:pt x="15879" y="14244"/>
                        <a:pt x="15912" y="14244"/>
                        <a:pt x="15945" y="14278"/>
                      </a:cubicBezTo>
                      <a:lnTo>
                        <a:pt x="15945" y="14311"/>
                      </a:lnTo>
                      <a:cubicBezTo>
                        <a:pt x="15945" y="14311"/>
                        <a:pt x="15945" y="14311"/>
                        <a:pt x="15979" y="14345"/>
                      </a:cubicBezTo>
                      <a:cubicBezTo>
                        <a:pt x="15979" y="14311"/>
                        <a:pt x="16012" y="14311"/>
                        <a:pt x="16046" y="14311"/>
                      </a:cubicBezTo>
                      <a:cubicBezTo>
                        <a:pt x="16079" y="14311"/>
                        <a:pt x="16112" y="14345"/>
                        <a:pt x="16146" y="14378"/>
                      </a:cubicBezTo>
                      <a:lnTo>
                        <a:pt x="16146" y="14411"/>
                      </a:lnTo>
                      <a:cubicBezTo>
                        <a:pt x="16179" y="14445"/>
                        <a:pt x="16146" y="14478"/>
                        <a:pt x="16146" y="14511"/>
                      </a:cubicBezTo>
                      <a:lnTo>
                        <a:pt x="16146" y="14545"/>
                      </a:lnTo>
                      <a:lnTo>
                        <a:pt x="16046" y="14611"/>
                      </a:lnTo>
                      <a:lnTo>
                        <a:pt x="15979" y="14611"/>
                      </a:lnTo>
                      <a:lnTo>
                        <a:pt x="15912" y="14645"/>
                      </a:lnTo>
                      <a:cubicBezTo>
                        <a:pt x="15895" y="14661"/>
                        <a:pt x="15879" y="14670"/>
                        <a:pt x="15862" y="14670"/>
                      </a:cubicBezTo>
                      <a:cubicBezTo>
                        <a:pt x="15845" y="14670"/>
                        <a:pt x="15829" y="14661"/>
                        <a:pt x="15812" y="14645"/>
                      </a:cubicBezTo>
                      <a:lnTo>
                        <a:pt x="15779" y="14645"/>
                      </a:lnTo>
                      <a:lnTo>
                        <a:pt x="15712" y="14578"/>
                      </a:lnTo>
                      <a:lnTo>
                        <a:pt x="15312" y="14578"/>
                      </a:lnTo>
                      <a:lnTo>
                        <a:pt x="15145" y="14545"/>
                      </a:lnTo>
                      <a:lnTo>
                        <a:pt x="15112" y="14545"/>
                      </a:lnTo>
                      <a:lnTo>
                        <a:pt x="14978" y="14578"/>
                      </a:lnTo>
                      <a:lnTo>
                        <a:pt x="14978" y="14745"/>
                      </a:lnTo>
                      <a:lnTo>
                        <a:pt x="14978" y="14778"/>
                      </a:lnTo>
                      <a:lnTo>
                        <a:pt x="15011" y="14812"/>
                      </a:lnTo>
                      <a:cubicBezTo>
                        <a:pt x="15045" y="14812"/>
                        <a:pt x="15045" y="14845"/>
                        <a:pt x="15045" y="14878"/>
                      </a:cubicBezTo>
                      <a:lnTo>
                        <a:pt x="15045" y="14912"/>
                      </a:lnTo>
                      <a:cubicBezTo>
                        <a:pt x="15045" y="14912"/>
                        <a:pt x="15045" y="14945"/>
                        <a:pt x="15045" y="14945"/>
                      </a:cubicBezTo>
                      <a:lnTo>
                        <a:pt x="15011" y="15045"/>
                      </a:lnTo>
                      <a:cubicBezTo>
                        <a:pt x="15011" y="15045"/>
                        <a:pt x="15011" y="15078"/>
                        <a:pt x="14978" y="15078"/>
                      </a:cubicBezTo>
                      <a:lnTo>
                        <a:pt x="14878" y="15178"/>
                      </a:lnTo>
                      <a:lnTo>
                        <a:pt x="15011" y="15178"/>
                      </a:lnTo>
                      <a:cubicBezTo>
                        <a:pt x="15011" y="15162"/>
                        <a:pt x="15020" y="15153"/>
                        <a:pt x="15028" y="15153"/>
                      </a:cubicBezTo>
                      <a:cubicBezTo>
                        <a:pt x="15037" y="15153"/>
                        <a:pt x="15045" y="15162"/>
                        <a:pt x="15045" y="15178"/>
                      </a:cubicBezTo>
                      <a:lnTo>
                        <a:pt x="15112" y="15212"/>
                      </a:lnTo>
                      <a:lnTo>
                        <a:pt x="15178" y="15212"/>
                      </a:lnTo>
                      <a:cubicBezTo>
                        <a:pt x="15178" y="15245"/>
                        <a:pt x="15178" y="15245"/>
                        <a:pt x="15212" y="15279"/>
                      </a:cubicBezTo>
                      <a:lnTo>
                        <a:pt x="15212" y="15445"/>
                      </a:lnTo>
                      <a:lnTo>
                        <a:pt x="15478" y="15645"/>
                      </a:lnTo>
                      <a:lnTo>
                        <a:pt x="15679" y="15645"/>
                      </a:lnTo>
                      <a:lnTo>
                        <a:pt x="17180" y="13711"/>
                      </a:lnTo>
                      <a:lnTo>
                        <a:pt x="13143" y="12276"/>
                      </a:lnTo>
                      <a:lnTo>
                        <a:pt x="13110" y="12276"/>
                      </a:lnTo>
                      <a:lnTo>
                        <a:pt x="13010" y="12210"/>
                      </a:lnTo>
                      <a:cubicBezTo>
                        <a:pt x="12977" y="12176"/>
                        <a:pt x="12977" y="12143"/>
                        <a:pt x="12977" y="12110"/>
                      </a:cubicBezTo>
                      <a:lnTo>
                        <a:pt x="12977" y="12010"/>
                      </a:lnTo>
                      <a:lnTo>
                        <a:pt x="13043" y="11809"/>
                      </a:lnTo>
                      <a:lnTo>
                        <a:pt x="13143" y="11609"/>
                      </a:lnTo>
                      <a:lnTo>
                        <a:pt x="13244" y="11442"/>
                      </a:lnTo>
                      <a:lnTo>
                        <a:pt x="13377" y="11309"/>
                      </a:lnTo>
                      <a:lnTo>
                        <a:pt x="13744" y="10975"/>
                      </a:lnTo>
                      <a:lnTo>
                        <a:pt x="13844" y="10875"/>
                      </a:lnTo>
                      <a:lnTo>
                        <a:pt x="13844" y="10842"/>
                      </a:lnTo>
                      <a:lnTo>
                        <a:pt x="13811" y="10642"/>
                      </a:lnTo>
                      <a:cubicBezTo>
                        <a:pt x="13811" y="10608"/>
                        <a:pt x="13844" y="10575"/>
                        <a:pt x="13844" y="10575"/>
                      </a:cubicBezTo>
                      <a:lnTo>
                        <a:pt x="13877" y="10542"/>
                      </a:lnTo>
                      <a:lnTo>
                        <a:pt x="14011" y="10442"/>
                      </a:lnTo>
                      <a:lnTo>
                        <a:pt x="14378" y="10141"/>
                      </a:lnTo>
                      <a:lnTo>
                        <a:pt x="14278" y="10141"/>
                      </a:lnTo>
                      <a:cubicBezTo>
                        <a:pt x="14211" y="10141"/>
                        <a:pt x="14178" y="10108"/>
                        <a:pt x="14178" y="10041"/>
                      </a:cubicBezTo>
                      <a:lnTo>
                        <a:pt x="14111" y="9875"/>
                      </a:lnTo>
                      <a:lnTo>
                        <a:pt x="14077" y="9775"/>
                      </a:lnTo>
                      <a:lnTo>
                        <a:pt x="13977" y="9708"/>
                      </a:lnTo>
                      <a:lnTo>
                        <a:pt x="13944" y="9641"/>
                      </a:lnTo>
                      <a:cubicBezTo>
                        <a:pt x="13911" y="9608"/>
                        <a:pt x="13911" y="9608"/>
                        <a:pt x="13944" y="9574"/>
                      </a:cubicBezTo>
                      <a:lnTo>
                        <a:pt x="13877" y="9341"/>
                      </a:lnTo>
                      <a:lnTo>
                        <a:pt x="13877" y="9274"/>
                      </a:lnTo>
                      <a:lnTo>
                        <a:pt x="13777" y="9207"/>
                      </a:lnTo>
                      <a:cubicBezTo>
                        <a:pt x="13744" y="9174"/>
                        <a:pt x="13744" y="9141"/>
                        <a:pt x="13744" y="9107"/>
                      </a:cubicBezTo>
                      <a:lnTo>
                        <a:pt x="13744" y="9074"/>
                      </a:lnTo>
                      <a:lnTo>
                        <a:pt x="13711" y="8941"/>
                      </a:lnTo>
                      <a:lnTo>
                        <a:pt x="13644" y="8707"/>
                      </a:lnTo>
                      <a:lnTo>
                        <a:pt x="13577" y="8640"/>
                      </a:lnTo>
                      <a:lnTo>
                        <a:pt x="13477" y="8574"/>
                      </a:lnTo>
                      <a:lnTo>
                        <a:pt x="13410" y="8507"/>
                      </a:lnTo>
                      <a:cubicBezTo>
                        <a:pt x="13410" y="8507"/>
                        <a:pt x="13410" y="8474"/>
                        <a:pt x="13410" y="8474"/>
                      </a:cubicBezTo>
                      <a:lnTo>
                        <a:pt x="13377" y="8374"/>
                      </a:lnTo>
                      <a:lnTo>
                        <a:pt x="13210" y="8273"/>
                      </a:lnTo>
                      <a:lnTo>
                        <a:pt x="13143" y="8207"/>
                      </a:lnTo>
                      <a:lnTo>
                        <a:pt x="13110" y="8140"/>
                      </a:lnTo>
                      <a:lnTo>
                        <a:pt x="13043" y="8040"/>
                      </a:lnTo>
                      <a:cubicBezTo>
                        <a:pt x="13043" y="8007"/>
                        <a:pt x="13043" y="8007"/>
                        <a:pt x="13043" y="8007"/>
                      </a:cubicBezTo>
                      <a:lnTo>
                        <a:pt x="13043" y="7940"/>
                      </a:lnTo>
                      <a:lnTo>
                        <a:pt x="13010" y="7907"/>
                      </a:lnTo>
                      <a:lnTo>
                        <a:pt x="12977" y="7873"/>
                      </a:lnTo>
                      <a:lnTo>
                        <a:pt x="12977" y="7840"/>
                      </a:lnTo>
                      <a:cubicBezTo>
                        <a:pt x="12977" y="7806"/>
                        <a:pt x="12977" y="7806"/>
                        <a:pt x="12977" y="7773"/>
                      </a:cubicBezTo>
                      <a:lnTo>
                        <a:pt x="12977" y="7740"/>
                      </a:lnTo>
                      <a:cubicBezTo>
                        <a:pt x="12977" y="7740"/>
                        <a:pt x="12977" y="7706"/>
                        <a:pt x="12977" y="7706"/>
                      </a:cubicBezTo>
                      <a:lnTo>
                        <a:pt x="13010" y="7640"/>
                      </a:lnTo>
                      <a:lnTo>
                        <a:pt x="13010" y="7606"/>
                      </a:lnTo>
                      <a:lnTo>
                        <a:pt x="12943" y="7473"/>
                      </a:lnTo>
                      <a:lnTo>
                        <a:pt x="12943" y="7406"/>
                      </a:lnTo>
                      <a:lnTo>
                        <a:pt x="12943" y="7339"/>
                      </a:lnTo>
                      <a:lnTo>
                        <a:pt x="12943" y="7239"/>
                      </a:lnTo>
                      <a:lnTo>
                        <a:pt x="12943" y="7206"/>
                      </a:lnTo>
                      <a:lnTo>
                        <a:pt x="12877" y="7173"/>
                      </a:lnTo>
                      <a:cubicBezTo>
                        <a:pt x="12877" y="7173"/>
                        <a:pt x="12843" y="7173"/>
                        <a:pt x="12843" y="7139"/>
                      </a:cubicBezTo>
                      <a:lnTo>
                        <a:pt x="12843" y="7106"/>
                      </a:lnTo>
                      <a:cubicBezTo>
                        <a:pt x="12843" y="7106"/>
                        <a:pt x="12843" y="7073"/>
                        <a:pt x="12843" y="7073"/>
                      </a:cubicBezTo>
                      <a:lnTo>
                        <a:pt x="12843" y="6973"/>
                      </a:lnTo>
                      <a:lnTo>
                        <a:pt x="12910" y="6706"/>
                      </a:lnTo>
                      <a:cubicBezTo>
                        <a:pt x="12910" y="6672"/>
                        <a:pt x="12910" y="6672"/>
                        <a:pt x="12910" y="6672"/>
                      </a:cubicBezTo>
                      <a:lnTo>
                        <a:pt x="12910" y="6639"/>
                      </a:lnTo>
                      <a:lnTo>
                        <a:pt x="12910" y="6606"/>
                      </a:lnTo>
                      <a:lnTo>
                        <a:pt x="12910" y="6272"/>
                      </a:lnTo>
                      <a:lnTo>
                        <a:pt x="12743" y="5471"/>
                      </a:lnTo>
                      <a:lnTo>
                        <a:pt x="12676" y="5305"/>
                      </a:lnTo>
                      <a:cubicBezTo>
                        <a:pt x="12676" y="5305"/>
                        <a:pt x="12676" y="5305"/>
                        <a:pt x="12676" y="5271"/>
                      </a:cubicBezTo>
                      <a:lnTo>
                        <a:pt x="12676" y="5238"/>
                      </a:lnTo>
                      <a:cubicBezTo>
                        <a:pt x="12676" y="5205"/>
                        <a:pt x="12676" y="5205"/>
                        <a:pt x="12676" y="5205"/>
                      </a:cubicBezTo>
                      <a:lnTo>
                        <a:pt x="12710" y="5105"/>
                      </a:lnTo>
                      <a:cubicBezTo>
                        <a:pt x="12743" y="5071"/>
                        <a:pt x="12743" y="5071"/>
                        <a:pt x="12777" y="5038"/>
                      </a:cubicBezTo>
                      <a:lnTo>
                        <a:pt x="12877" y="5038"/>
                      </a:lnTo>
                      <a:lnTo>
                        <a:pt x="12910" y="5004"/>
                      </a:lnTo>
                      <a:lnTo>
                        <a:pt x="12943" y="5004"/>
                      </a:lnTo>
                      <a:lnTo>
                        <a:pt x="13010" y="4971"/>
                      </a:lnTo>
                      <a:lnTo>
                        <a:pt x="13210" y="4738"/>
                      </a:lnTo>
                      <a:lnTo>
                        <a:pt x="13210" y="4671"/>
                      </a:lnTo>
                      <a:lnTo>
                        <a:pt x="13244" y="4404"/>
                      </a:lnTo>
                      <a:lnTo>
                        <a:pt x="13244" y="4271"/>
                      </a:lnTo>
                      <a:cubicBezTo>
                        <a:pt x="13244" y="4237"/>
                        <a:pt x="13244" y="4237"/>
                        <a:pt x="13244" y="4204"/>
                      </a:cubicBezTo>
                      <a:lnTo>
                        <a:pt x="13277" y="4137"/>
                      </a:lnTo>
                      <a:lnTo>
                        <a:pt x="13444" y="3904"/>
                      </a:lnTo>
                      <a:lnTo>
                        <a:pt x="13444" y="3870"/>
                      </a:lnTo>
                      <a:lnTo>
                        <a:pt x="13143" y="3370"/>
                      </a:lnTo>
                      <a:lnTo>
                        <a:pt x="13077" y="3370"/>
                      </a:lnTo>
                      <a:lnTo>
                        <a:pt x="13010" y="3303"/>
                      </a:lnTo>
                      <a:lnTo>
                        <a:pt x="12910" y="3237"/>
                      </a:lnTo>
                      <a:lnTo>
                        <a:pt x="12843" y="3136"/>
                      </a:lnTo>
                      <a:lnTo>
                        <a:pt x="12777" y="2970"/>
                      </a:lnTo>
                      <a:lnTo>
                        <a:pt x="12743" y="2936"/>
                      </a:lnTo>
                      <a:cubicBezTo>
                        <a:pt x="12710" y="2936"/>
                        <a:pt x="12710" y="2903"/>
                        <a:pt x="12710" y="2870"/>
                      </a:cubicBezTo>
                      <a:lnTo>
                        <a:pt x="12710" y="2770"/>
                      </a:lnTo>
                      <a:lnTo>
                        <a:pt x="12676" y="2736"/>
                      </a:lnTo>
                      <a:lnTo>
                        <a:pt x="12476" y="2336"/>
                      </a:lnTo>
                      <a:cubicBezTo>
                        <a:pt x="12443" y="2303"/>
                        <a:pt x="12476" y="2236"/>
                        <a:pt x="12510" y="2202"/>
                      </a:cubicBezTo>
                      <a:lnTo>
                        <a:pt x="12576" y="2169"/>
                      </a:lnTo>
                      <a:lnTo>
                        <a:pt x="12576" y="2069"/>
                      </a:lnTo>
                      <a:lnTo>
                        <a:pt x="12610" y="2002"/>
                      </a:lnTo>
                      <a:cubicBezTo>
                        <a:pt x="12643" y="1969"/>
                        <a:pt x="12643" y="1969"/>
                        <a:pt x="12676" y="1936"/>
                      </a:cubicBezTo>
                      <a:lnTo>
                        <a:pt x="12877" y="1936"/>
                      </a:lnTo>
                      <a:lnTo>
                        <a:pt x="12843" y="1902"/>
                      </a:lnTo>
                      <a:lnTo>
                        <a:pt x="12777" y="1836"/>
                      </a:lnTo>
                      <a:lnTo>
                        <a:pt x="12710" y="1802"/>
                      </a:lnTo>
                      <a:lnTo>
                        <a:pt x="12610" y="1802"/>
                      </a:lnTo>
                      <a:lnTo>
                        <a:pt x="12576" y="1769"/>
                      </a:lnTo>
                      <a:lnTo>
                        <a:pt x="12310" y="1502"/>
                      </a:lnTo>
                      <a:cubicBezTo>
                        <a:pt x="12310" y="1519"/>
                        <a:pt x="12301" y="1527"/>
                        <a:pt x="12289" y="1527"/>
                      </a:cubicBezTo>
                      <a:cubicBezTo>
                        <a:pt x="12276" y="1527"/>
                        <a:pt x="12260" y="1519"/>
                        <a:pt x="12243" y="1502"/>
                      </a:cubicBezTo>
                      <a:lnTo>
                        <a:pt x="12043" y="1502"/>
                      </a:lnTo>
                      <a:lnTo>
                        <a:pt x="11742" y="1569"/>
                      </a:lnTo>
                      <a:cubicBezTo>
                        <a:pt x="11726" y="1585"/>
                        <a:pt x="11709" y="1594"/>
                        <a:pt x="11692" y="1594"/>
                      </a:cubicBezTo>
                      <a:cubicBezTo>
                        <a:pt x="11676" y="1594"/>
                        <a:pt x="11659" y="1585"/>
                        <a:pt x="11642" y="1569"/>
                      </a:cubicBezTo>
                      <a:lnTo>
                        <a:pt x="11576" y="1502"/>
                      </a:lnTo>
                      <a:lnTo>
                        <a:pt x="11509" y="1502"/>
                      </a:lnTo>
                      <a:cubicBezTo>
                        <a:pt x="11509" y="1502"/>
                        <a:pt x="11509" y="1535"/>
                        <a:pt x="11509" y="1535"/>
                      </a:cubicBezTo>
                      <a:cubicBezTo>
                        <a:pt x="11509" y="1569"/>
                        <a:pt x="11476" y="1602"/>
                        <a:pt x="11442" y="1602"/>
                      </a:cubicBezTo>
                      <a:lnTo>
                        <a:pt x="10842" y="1602"/>
                      </a:lnTo>
                      <a:lnTo>
                        <a:pt x="10775" y="1569"/>
                      </a:lnTo>
                      <a:lnTo>
                        <a:pt x="10775" y="1602"/>
                      </a:lnTo>
                      <a:cubicBezTo>
                        <a:pt x="10775" y="1635"/>
                        <a:pt x="10742" y="1669"/>
                        <a:pt x="10675" y="1669"/>
                      </a:cubicBezTo>
                      <a:lnTo>
                        <a:pt x="10475" y="1669"/>
                      </a:lnTo>
                      <a:lnTo>
                        <a:pt x="9808" y="1569"/>
                      </a:lnTo>
                      <a:lnTo>
                        <a:pt x="9741" y="1535"/>
                      </a:lnTo>
                      <a:lnTo>
                        <a:pt x="9708" y="1535"/>
                      </a:lnTo>
                      <a:lnTo>
                        <a:pt x="9541" y="1435"/>
                      </a:lnTo>
                      <a:cubicBezTo>
                        <a:pt x="9541" y="1402"/>
                        <a:pt x="9541" y="1402"/>
                        <a:pt x="9508" y="1402"/>
                      </a:cubicBezTo>
                      <a:lnTo>
                        <a:pt x="9441" y="1235"/>
                      </a:lnTo>
                      <a:lnTo>
                        <a:pt x="9341" y="1168"/>
                      </a:lnTo>
                      <a:lnTo>
                        <a:pt x="8774" y="768"/>
                      </a:lnTo>
                      <a:lnTo>
                        <a:pt x="8674" y="768"/>
                      </a:lnTo>
                      <a:cubicBezTo>
                        <a:pt x="8640" y="768"/>
                        <a:pt x="8607" y="768"/>
                        <a:pt x="8607" y="735"/>
                      </a:cubicBezTo>
                      <a:lnTo>
                        <a:pt x="8574" y="701"/>
                      </a:lnTo>
                      <a:lnTo>
                        <a:pt x="8407" y="701"/>
                      </a:lnTo>
                      <a:lnTo>
                        <a:pt x="8107" y="535"/>
                      </a:lnTo>
                      <a:cubicBezTo>
                        <a:pt x="8107" y="501"/>
                        <a:pt x="8073" y="501"/>
                        <a:pt x="8073" y="468"/>
                      </a:cubicBezTo>
                      <a:lnTo>
                        <a:pt x="8073" y="435"/>
                      </a:lnTo>
                      <a:lnTo>
                        <a:pt x="8040" y="468"/>
                      </a:lnTo>
                      <a:lnTo>
                        <a:pt x="7940" y="468"/>
                      </a:lnTo>
                      <a:lnTo>
                        <a:pt x="7840" y="435"/>
                      </a:lnTo>
                      <a:lnTo>
                        <a:pt x="7072" y="68"/>
                      </a:lnTo>
                      <a:lnTo>
                        <a:pt x="6972" y="101"/>
                      </a:lnTo>
                      <a:lnTo>
                        <a:pt x="6939" y="101"/>
                      </a:lnTo>
                      <a:lnTo>
                        <a:pt x="5972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  <p:sp>
              <p:nvSpPr>
                <p:cNvPr id="1048906" name="Google Shape;379;p15"/>
                <p:cNvSpPr/>
                <p:nvPr/>
              </p:nvSpPr>
              <p:spPr>
                <a:xfrm>
                  <a:off x="5817464" y="2605276"/>
                  <a:ext cx="322983" cy="12077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243" h="4204" extrusionOk="0">
                      <a:moveTo>
                        <a:pt x="5505" y="0"/>
                      </a:moveTo>
                      <a:lnTo>
                        <a:pt x="5338" y="34"/>
                      </a:lnTo>
                      <a:lnTo>
                        <a:pt x="5271" y="67"/>
                      </a:lnTo>
                      <a:lnTo>
                        <a:pt x="5238" y="234"/>
                      </a:lnTo>
                      <a:cubicBezTo>
                        <a:pt x="5238" y="267"/>
                        <a:pt x="5205" y="300"/>
                        <a:pt x="5171" y="300"/>
                      </a:cubicBezTo>
                      <a:lnTo>
                        <a:pt x="5071" y="334"/>
                      </a:lnTo>
                      <a:lnTo>
                        <a:pt x="4671" y="534"/>
                      </a:lnTo>
                      <a:cubicBezTo>
                        <a:pt x="4671" y="601"/>
                        <a:pt x="4638" y="634"/>
                        <a:pt x="4571" y="634"/>
                      </a:cubicBezTo>
                      <a:lnTo>
                        <a:pt x="4537" y="634"/>
                      </a:lnTo>
                      <a:cubicBezTo>
                        <a:pt x="4504" y="667"/>
                        <a:pt x="4504" y="667"/>
                        <a:pt x="4471" y="667"/>
                      </a:cubicBezTo>
                      <a:lnTo>
                        <a:pt x="4437" y="701"/>
                      </a:lnTo>
                      <a:cubicBezTo>
                        <a:pt x="4404" y="701"/>
                        <a:pt x="4371" y="701"/>
                        <a:pt x="4337" y="667"/>
                      </a:cubicBezTo>
                      <a:lnTo>
                        <a:pt x="4237" y="701"/>
                      </a:lnTo>
                      <a:lnTo>
                        <a:pt x="4171" y="701"/>
                      </a:lnTo>
                      <a:lnTo>
                        <a:pt x="4104" y="667"/>
                      </a:lnTo>
                      <a:cubicBezTo>
                        <a:pt x="4070" y="667"/>
                        <a:pt x="4037" y="634"/>
                        <a:pt x="4037" y="634"/>
                      </a:cubicBezTo>
                      <a:lnTo>
                        <a:pt x="3970" y="467"/>
                      </a:lnTo>
                      <a:lnTo>
                        <a:pt x="3904" y="434"/>
                      </a:lnTo>
                      <a:cubicBezTo>
                        <a:pt x="3870" y="434"/>
                        <a:pt x="3870" y="367"/>
                        <a:pt x="3870" y="334"/>
                      </a:cubicBezTo>
                      <a:lnTo>
                        <a:pt x="3904" y="167"/>
                      </a:lnTo>
                      <a:lnTo>
                        <a:pt x="3904" y="100"/>
                      </a:lnTo>
                      <a:lnTo>
                        <a:pt x="3370" y="300"/>
                      </a:lnTo>
                      <a:lnTo>
                        <a:pt x="1936" y="300"/>
                      </a:lnTo>
                      <a:lnTo>
                        <a:pt x="1769" y="234"/>
                      </a:lnTo>
                      <a:lnTo>
                        <a:pt x="1669" y="234"/>
                      </a:lnTo>
                      <a:lnTo>
                        <a:pt x="1502" y="300"/>
                      </a:lnTo>
                      <a:lnTo>
                        <a:pt x="1235" y="300"/>
                      </a:lnTo>
                      <a:lnTo>
                        <a:pt x="1068" y="334"/>
                      </a:lnTo>
                      <a:lnTo>
                        <a:pt x="334" y="334"/>
                      </a:lnTo>
                      <a:lnTo>
                        <a:pt x="268" y="300"/>
                      </a:lnTo>
                      <a:lnTo>
                        <a:pt x="234" y="367"/>
                      </a:lnTo>
                      <a:cubicBezTo>
                        <a:pt x="201" y="434"/>
                        <a:pt x="201" y="434"/>
                        <a:pt x="134" y="467"/>
                      </a:cubicBezTo>
                      <a:lnTo>
                        <a:pt x="101" y="601"/>
                      </a:lnTo>
                      <a:cubicBezTo>
                        <a:pt x="68" y="634"/>
                        <a:pt x="68" y="634"/>
                        <a:pt x="34" y="667"/>
                      </a:cubicBezTo>
                      <a:cubicBezTo>
                        <a:pt x="101" y="667"/>
                        <a:pt x="101" y="734"/>
                        <a:pt x="68" y="767"/>
                      </a:cubicBezTo>
                      <a:lnTo>
                        <a:pt x="68" y="801"/>
                      </a:lnTo>
                      <a:cubicBezTo>
                        <a:pt x="68" y="834"/>
                        <a:pt x="68" y="834"/>
                        <a:pt x="68" y="834"/>
                      </a:cubicBezTo>
                      <a:lnTo>
                        <a:pt x="1" y="901"/>
                      </a:lnTo>
                      <a:lnTo>
                        <a:pt x="34" y="1001"/>
                      </a:lnTo>
                      <a:lnTo>
                        <a:pt x="301" y="1001"/>
                      </a:lnTo>
                      <a:cubicBezTo>
                        <a:pt x="334" y="1034"/>
                        <a:pt x="334" y="1034"/>
                        <a:pt x="368" y="1068"/>
                      </a:cubicBezTo>
                      <a:lnTo>
                        <a:pt x="401" y="1134"/>
                      </a:lnTo>
                      <a:cubicBezTo>
                        <a:pt x="401" y="1134"/>
                        <a:pt x="401" y="1134"/>
                        <a:pt x="401" y="1168"/>
                      </a:cubicBezTo>
                      <a:lnTo>
                        <a:pt x="401" y="1235"/>
                      </a:lnTo>
                      <a:cubicBezTo>
                        <a:pt x="435" y="1268"/>
                        <a:pt x="435" y="1268"/>
                        <a:pt x="401" y="1301"/>
                      </a:cubicBezTo>
                      <a:lnTo>
                        <a:pt x="334" y="1535"/>
                      </a:lnTo>
                      <a:lnTo>
                        <a:pt x="468" y="1568"/>
                      </a:lnTo>
                      <a:lnTo>
                        <a:pt x="668" y="1568"/>
                      </a:lnTo>
                      <a:lnTo>
                        <a:pt x="735" y="1601"/>
                      </a:lnTo>
                      <a:lnTo>
                        <a:pt x="735" y="1635"/>
                      </a:lnTo>
                      <a:lnTo>
                        <a:pt x="1202" y="2402"/>
                      </a:lnTo>
                      <a:lnTo>
                        <a:pt x="1268" y="2469"/>
                      </a:lnTo>
                      <a:lnTo>
                        <a:pt x="1402" y="2502"/>
                      </a:lnTo>
                      <a:cubicBezTo>
                        <a:pt x="1402" y="2502"/>
                        <a:pt x="1402" y="2502"/>
                        <a:pt x="1402" y="2535"/>
                      </a:cubicBezTo>
                      <a:lnTo>
                        <a:pt x="1469" y="2569"/>
                      </a:lnTo>
                      <a:lnTo>
                        <a:pt x="1502" y="2569"/>
                      </a:lnTo>
                      <a:lnTo>
                        <a:pt x="1569" y="2535"/>
                      </a:lnTo>
                      <a:lnTo>
                        <a:pt x="1735" y="2469"/>
                      </a:lnTo>
                      <a:lnTo>
                        <a:pt x="2202" y="2469"/>
                      </a:lnTo>
                      <a:lnTo>
                        <a:pt x="2202" y="2435"/>
                      </a:lnTo>
                      <a:cubicBezTo>
                        <a:pt x="2202" y="2402"/>
                        <a:pt x="2202" y="2369"/>
                        <a:pt x="2202" y="2335"/>
                      </a:cubicBezTo>
                      <a:lnTo>
                        <a:pt x="2303" y="2169"/>
                      </a:lnTo>
                      <a:lnTo>
                        <a:pt x="2636" y="1868"/>
                      </a:lnTo>
                      <a:lnTo>
                        <a:pt x="2636" y="1835"/>
                      </a:lnTo>
                      <a:lnTo>
                        <a:pt x="2703" y="1802"/>
                      </a:lnTo>
                      <a:lnTo>
                        <a:pt x="2736" y="1802"/>
                      </a:lnTo>
                      <a:lnTo>
                        <a:pt x="2936" y="1735"/>
                      </a:lnTo>
                      <a:lnTo>
                        <a:pt x="3036" y="1601"/>
                      </a:lnTo>
                      <a:cubicBezTo>
                        <a:pt x="3070" y="1568"/>
                        <a:pt x="3103" y="1568"/>
                        <a:pt x="3103" y="1568"/>
                      </a:cubicBezTo>
                      <a:lnTo>
                        <a:pt x="3203" y="1568"/>
                      </a:lnTo>
                      <a:lnTo>
                        <a:pt x="3270" y="1601"/>
                      </a:lnTo>
                      <a:lnTo>
                        <a:pt x="3337" y="1601"/>
                      </a:lnTo>
                      <a:cubicBezTo>
                        <a:pt x="3353" y="1585"/>
                        <a:pt x="3362" y="1576"/>
                        <a:pt x="3366" y="1576"/>
                      </a:cubicBezTo>
                      <a:cubicBezTo>
                        <a:pt x="3370" y="1576"/>
                        <a:pt x="3370" y="1585"/>
                        <a:pt x="3370" y="1601"/>
                      </a:cubicBezTo>
                      <a:lnTo>
                        <a:pt x="3470" y="1635"/>
                      </a:lnTo>
                      <a:lnTo>
                        <a:pt x="3537" y="1702"/>
                      </a:lnTo>
                      <a:cubicBezTo>
                        <a:pt x="3570" y="1702"/>
                        <a:pt x="3570" y="1702"/>
                        <a:pt x="3570" y="1735"/>
                      </a:cubicBezTo>
                      <a:lnTo>
                        <a:pt x="3603" y="1802"/>
                      </a:lnTo>
                      <a:cubicBezTo>
                        <a:pt x="3637" y="1835"/>
                        <a:pt x="3637" y="1868"/>
                        <a:pt x="3603" y="1902"/>
                      </a:cubicBezTo>
                      <a:lnTo>
                        <a:pt x="3503" y="2068"/>
                      </a:lnTo>
                      <a:lnTo>
                        <a:pt x="3503" y="2135"/>
                      </a:lnTo>
                      <a:lnTo>
                        <a:pt x="3503" y="2169"/>
                      </a:lnTo>
                      <a:lnTo>
                        <a:pt x="3570" y="2169"/>
                      </a:lnTo>
                      <a:lnTo>
                        <a:pt x="3870" y="2102"/>
                      </a:lnTo>
                      <a:lnTo>
                        <a:pt x="4037" y="2102"/>
                      </a:lnTo>
                      <a:lnTo>
                        <a:pt x="4137" y="2169"/>
                      </a:lnTo>
                      <a:lnTo>
                        <a:pt x="4471" y="2335"/>
                      </a:lnTo>
                      <a:lnTo>
                        <a:pt x="4638" y="2369"/>
                      </a:lnTo>
                      <a:lnTo>
                        <a:pt x="5138" y="2402"/>
                      </a:lnTo>
                      <a:lnTo>
                        <a:pt x="5338" y="2469"/>
                      </a:lnTo>
                      <a:lnTo>
                        <a:pt x="5672" y="2636"/>
                      </a:lnTo>
                      <a:lnTo>
                        <a:pt x="5805" y="2636"/>
                      </a:lnTo>
                      <a:lnTo>
                        <a:pt x="5872" y="2569"/>
                      </a:lnTo>
                      <a:lnTo>
                        <a:pt x="5838" y="2502"/>
                      </a:lnTo>
                      <a:lnTo>
                        <a:pt x="5638" y="2235"/>
                      </a:lnTo>
                      <a:cubicBezTo>
                        <a:pt x="5638" y="2202"/>
                        <a:pt x="5638" y="2169"/>
                        <a:pt x="5638" y="2169"/>
                      </a:cubicBezTo>
                      <a:lnTo>
                        <a:pt x="5672" y="2035"/>
                      </a:lnTo>
                      <a:cubicBezTo>
                        <a:pt x="5672" y="2002"/>
                        <a:pt x="5705" y="1968"/>
                        <a:pt x="5738" y="1968"/>
                      </a:cubicBezTo>
                      <a:lnTo>
                        <a:pt x="5905" y="1968"/>
                      </a:lnTo>
                      <a:lnTo>
                        <a:pt x="7339" y="2102"/>
                      </a:lnTo>
                      <a:lnTo>
                        <a:pt x="7373" y="2102"/>
                      </a:lnTo>
                      <a:lnTo>
                        <a:pt x="7540" y="2169"/>
                      </a:lnTo>
                      <a:lnTo>
                        <a:pt x="7573" y="2202"/>
                      </a:lnTo>
                      <a:lnTo>
                        <a:pt x="7673" y="2335"/>
                      </a:lnTo>
                      <a:cubicBezTo>
                        <a:pt x="7673" y="2335"/>
                        <a:pt x="7673" y="2369"/>
                        <a:pt x="7673" y="2402"/>
                      </a:cubicBezTo>
                      <a:lnTo>
                        <a:pt x="7673" y="2535"/>
                      </a:lnTo>
                      <a:lnTo>
                        <a:pt x="7706" y="2569"/>
                      </a:lnTo>
                      <a:cubicBezTo>
                        <a:pt x="7706" y="2602"/>
                        <a:pt x="7706" y="2602"/>
                        <a:pt x="7706" y="2636"/>
                      </a:cubicBezTo>
                      <a:lnTo>
                        <a:pt x="7773" y="2669"/>
                      </a:lnTo>
                      <a:lnTo>
                        <a:pt x="7907" y="2736"/>
                      </a:lnTo>
                      <a:lnTo>
                        <a:pt x="8107" y="2802"/>
                      </a:lnTo>
                      <a:lnTo>
                        <a:pt x="8140" y="2802"/>
                      </a:lnTo>
                      <a:cubicBezTo>
                        <a:pt x="8173" y="2802"/>
                        <a:pt x="8173" y="2802"/>
                        <a:pt x="8207" y="2836"/>
                      </a:cubicBezTo>
                      <a:lnTo>
                        <a:pt x="8273" y="2902"/>
                      </a:lnTo>
                      <a:lnTo>
                        <a:pt x="9007" y="3136"/>
                      </a:lnTo>
                      <a:lnTo>
                        <a:pt x="9041" y="3136"/>
                      </a:lnTo>
                      <a:lnTo>
                        <a:pt x="9207" y="3269"/>
                      </a:lnTo>
                      <a:lnTo>
                        <a:pt x="9408" y="3269"/>
                      </a:lnTo>
                      <a:lnTo>
                        <a:pt x="9474" y="3303"/>
                      </a:lnTo>
                      <a:lnTo>
                        <a:pt x="9541" y="3303"/>
                      </a:lnTo>
                      <a:cubicBezTo>
                        <a:pt x="9541" y="3303"/>
                        <a:pt x="9574" y="3336"/>
                        <a:pt x="9574" y="3336"/>
                      </a:cubicBezTo>
                      <a:lnTo>
                        <a:pt x="9641" y="3403"/>
                      </a:lnTo>
                      <a:lnTo>
                        <a:pt x="9741" y="3570"/>
                      </a:lnTo>
                      <a:lnTo>
                        <a:pt x="9841" y="3570"/>
                      </a:lnTo>
                      <a:cubicBezTo>
                        <a:pt x="9858" y="3553"/>
                        <a:pt x="9866" y="3544"/>
                        <a:pt x="9875" y="3544"/>
                      </a:cubicBezTo>
                      <a:cubicBezTo>
                        <a:pt x="9883" y="3544"/>
                        <a:pt x="9891" y="3553"/>
                        <a:pt x="9908" y="3570"/>
                      </a:cubicBezTo>
                      <a:lnTo>
                        <a:pt x="10108" y="3670"/>
                      </a:lnTo>
                      <a:lnTo>
                        <a:pt x="10275" y="3870"/>
                      </a:lnTo>
                      <a:lnTo>
                        <a:pt x="10408" y="3936"/>
                      </a:lnTo>
                      <a:lnTo>
                        <a:pt x="10775" y="4103"/>
                      </a:lnTo>
                      <a:lnTo>
                        <a:pt x="10975" y="4103"/>
                      </a:lnTo>
                      <a:lnTo>
                        <a:pt x="11075" y="4203"/>
                      </a:lnTo>
                      <a:lnTo>
                        <a:pt x="11075" y="4170"/>
                      </a:lnTo>
                      <a:cubicBezTo>
                        <a:pt x="11075" y="4170"/>
                        <a:pt x="11075" y="4137"/>
                        <a:pt x="11075" y="4137"/>
                      </a:cubicBezTo>
                      <a:lnTo>
                        <a:pt x="11109" y="3603"/>
                      </a:lnTo>
                      <a:lnTo>
                        <a:pt x="11109" y="3570"/>
                      </a:lnTo>
                      <a:lnTo>
                        <a:pt x="11142" y="3536"/>
                      </a:lnTo>
                      <a:lnTo>
                        <a:pt x="11142" y="3503"/>
                      </a:lnTo>
                      <a:lnTo>
                        <a:pt x="11176" y="3436"/>
                      </a:lnTo>
                      <a:lnTo>
                        <a:pt x="11176" y="3403"/>
                      </a:lnTo>
                      <a:lnTo>
                        <a:pt x="11242" y="3269"/>
                      </a:lnTo>
                      <a:lnTo>
                        <a:pt x="11242" y="3203"/>
                      </a:lnTo>
                      <a:lnTo>
                        <a:pt x="11242" y="3169"/>
                      </a:lnTo>
                      <a:lnTo>
                        <a:pt x="11209" y="3103"/>
                      </a:lnTo>
                      <a:lnTo>
                        <a:pt x="11109" y="3002"/>
                      </a:lnTo>
                      <a:lnTo>
                        <a:pt x="11042" y="2902"/>
                      </a:lnTo>
                      <a:cubicBezTo>
                        <a:pt x="11042" y="2902"/>
                        <a:pt x="11042" y="2869"/>
                        <a:pt x="11042" y="2869"/>
                      </a:cubicBezTo>
                      <a:lnTo>
                        <a:pt x="11009" y="2769"/>
                      </a:lnTo>
                      <a:lnTo>
                        <a:pt x="11009" y="2669"/>
                      </a:lnTo>
                      <a:cubicBezTo>
                        <a:pt x="11009" y="2636"/>
                        <a:pt x="11009" y="2636"/>
                        <a:pt x="11042" y="2602"/>
                      </a:cubicBezTo>
                      <a:lnTo>
                        <a:pt x="10975" y="2569"/>
                      </a:lnTo>
                      <a:lnTo>
                        <a:pt x="10875" y="2535"/>
                      </a:lnTo>
                      <a:lnTo>
                        <a:pt x="10508" y="2535"/>
                      </a:lnTo>
                      <a:cubicBezTo>
                        <a:pt x="10475" y="2535"/>
                        <a:pt x="10408" y="2502"/>
                        <a:pt x="10408" y="2469"/>
                      </a:cubicBezTo>
                      <a:lnTo>
                        <a:pt x="10375" y="2369"/>
                      </a:lnTo>
                      <a:lnTo>
                        <a:pt x="10308" y="2269"/>
                      </a:lnTo>
                      <a:lnTo>
                        <a:pt x="10308" y="2235"/>
                      </a:lnTo>
                      <a:lnTo>
                        <a:pt x="10308" y="2169"/>
                      </a:lnTo>
                      <a:cubicBezTo>
                        <a:pt x="10308" y="2169"/>
                        <a:pt x="10308" y="2135"/>
                        <a:pt x="10308" y="2135"/>
                      </a:cubicBezTo>
                      <a:lnTo>
                        <a:pt x="10308" y="1802"/>
                      </a:lnTo>
                      <a:lnTo>
                        <a:pt x="10275" y="1668"/>
                      </a:lnTo>
                      <a:lnTo>
                        <a:pt x="10175" y="1568"/>
                      </a:lnTo>
                      <a:cubicBezTo>
                        <a:pt x="10175" y="1535"/>
                        <a:pt x="10175" y="1501"/>
                        <a:pt x="10175" y="1501"/>
                      </a:cubicBezTo>
                      <a:lnTo>
                        <a:pt x="10141" y="1368"/>
                      </a:lnTo>
                      <a:lnTo>
                        <a:pt x="9841" y="1268"/>
                      </a:lnTo>
                      <a:lnTo>
                        <a:pt x="9775" y="1235"/>
                      </a:lnTo>
                      <a:lnTo>
                        <a:pt x="9341" y="834"/>
                      </a:lnTo>
                      <a:lnTo>
                        <a:pt x="9207" y="767"/>
                      </a:lnTo>
                      <a:lnTo>
                        <a:pt x="9041" y="767"/>
                      </a:lnTo>
                      <a:lnTo>
                        <a:pt x="8707" y="834"/>
                      </a:lnTo>
                      <a:lnTo>
                        <a:pt x="7973" y="834"/>
                      </a:lnTo>
                      <a:lnTo>
                        <a:pt x="7640" y="767"/>
                      </a:lnTo>
                      <a:lnTo>
                        <a:pt x="7540" y="734"/>
                      </a:lnTo>
                      <a:lnTo>
                        <a:pt x="7473" y="701"/>
                      </a:lnTo>
                      <a:lnTo>
                        <a:pt x="7440" y="634"/>
                      </a:lnTo>
                      <a:lnTo>
                        <a:pt x="7406" y="601"/>
                      </a:lnTo>
                      <a:lnTo>
                        <a:pt x="7273" y="601"/>
                      </a:lnTo>
                      <a:lnTo>
                        <a:pt x="7206" y="567"/>
                      </a:lnTo>
                      <a:cubicBezTo>
                        <a:pt x="7206" y="534"/>
                        <a:pt x="7206" y="534"/>
                        <a:pt x="7173" y="501"/>
                      </a:cubicBezTo>
                      <a:lnTo>
                        <a:pt x="7139" y="534"/>
                      </a:lnTo>
                      <a:lnTo>
                        <a:pt x="7006" y="534"/>
                      </a:lnTo>
                      <a:cubicBezTo>
                        <a:pt x="6973" y="534"/>
                        <a:pt x="6973" y="501"/>
                        <a:pt x="6939" y="501"/>
                      </a:cubicBezTo>
                      <a:lnTo>
                        <a:pt x="6906" y="467"/>
                      </a:lnTo>
                      <a:lnTo>
                        <a:pt x="6806" y="300"/>
                      </a:lnTo>
                      <a:lnTo>
                        <a:pt x="6739" y="300"/>
                      </a:lnTo>
                      <a:lnTo>
                        <a:pt x="6172" y="67"/>
                      </a:lnTo>
                      <a:lnTo>
                        <a:pt x="5938" y="34"/>
                      </a:lnTo>
                      <a:lnTo>
                        <a:pt x="5872" y="34"/>
                      </a:lnTo>
                      <a:cubicBezTo>
                        <a:pt x="5872" y="34"/>
                        <a:pt x="5872" y="34"/>
                        <a:pt x="583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68569" tIns="68569" rIns="68569" bIns="68569" anchor="ctr" anchorCtr="0">
                  <a:noAutofit/>
                </a:bodyPr>
                <a:lstStyle/>
                <a:p>
                  <a:endParaRPr sz="1350"/>
                </a:p>
              </p:txBody>
            </p:sp>
          </p:grpSp>
        </p:grpSp>
      </p:grpSp>
      <p:sp>
        <p:nvSpPr>
          <p:cNvPr id="1048907" name="Title 1"/>
          <p:cNvSpPr>
            <a:spLocks noGrp="1"/>
          </p:cNvSpPr>
          <p:nvPr>
            <p:ph type="ctrTitle"/>
          </p:nvPr>
        </p:nvSpPr>
        <p:spPr>
          <a:xfrm>
            <a:off x="781990" y="1751390"/>
            <a:ext cx="8057209" cy="1857543"/>
          </a:xfrm>
        </p:spPr>
        <p:txBody>
          <a:bodyPr>
            <a:normAutofit/>
          </a:bodyPr>
          <a:lstStyle/>
          <a:p>
            <a:pPr algn="l"/>
            <a:r>
              <a:rPr lang="en-US" altLang="id-ID" sz="3000" dirty="0">
                <a:solidFill>
                  <a:srgbClr val="0070C0"/>
                </a:solidFill>
                <a:latin typeface="Arial Black"/>
                <a:ea typeface="Arial Hebrew"/>
                <a:cs typeface="Arial Hebrew"/>
              </a:rPr>
              <a:t>MONEV </a:t>
            </a:r>
            <a:r>
              <a:rPr lang="id-ID" altLang="id-ID" sz="3000" dirty="0">
                <a:solidFill>
                  <a:srgbClr val="0070C0"/>
                </a:solidFill>
                <a:latin typeface="Arial Black"/>
                <a:ea typeface="Arial Hebrew"/>
                <a:cs typeface="Arial Hebrew"/>
              </a:rPr>
              <a:t>PENGADAAN</a:t>
            </a:r>
            <a:r>
              <a:rPr lang="en-US" altLang="id-ID" sz="3000" dirty="0">
                <a:solidFill>
                  <a:srgbClr val="0070C0"/>
                </a:solidFill>
                <a:latin typeface="Arial Black"/>
                <a:ea typeface="Arial Hebrew"/>
                <a:cs typeface="Arial Hebrew"/>
              </a:rPr>
              <a:t> </a:t>
            </a:r>
            <a:r>
              <a:rPr lang="id-ID" altLang="id-ID" sz="3000" dirty="0">
                <a:solidFill>
                  <a:srgbClr val="0070C0"/>
                </a:solidFill>
                <a:latin typeface="Arial Black"/>
                <a:ea typeface="Arial Hebrew"/>
                <a:cs typeface="Arial Hebrew"/>
              </a:rPr>
              <a:t>BARANG/JASA </a:t>
            </a:r>
            <a:br>
              <a:rPr lang="id-ID" altLang="id-ID" sz="3000" dirty="0">
                <a:latin typeface="Arial Black" panose="020B0A04020102020204" pitchFamily="34" charset="0"/>
                <a:ea typeface="Arial Hebrew"/>
                <a:cs typeface="Arial Hebrew"/>
              </a:rPr>
            </a:br>
            <a:r>
              <a:rPr lang="en-US" altLang="id-ID" sz="3000" dirty="0">
                <a:solidFill>
                  <a:srgbClr val="0070C0"/>
                </a:solidFill>
                <a:latin typeface="Arial Black"/>
                <a:ea typeface="Arial Hebrew"/>
                <a:cs typeface="Arial Hebrew"/>
              </a:rPr>
              <a:t>BADAN PENGAWAS OBAT DAN MAKANAN TA. 2023</a:t>
            </a:r>
            <a:br>
              <a:rPr lang="en-US" altLang="id-ID" sz="3000" dirty="0">
                <a:solidFill>
                  <a:srgbClr val="0070C0"/>
                </a:solidFill>
                <a:latin typeface="Arial Black"/>
                <a:ea typeface="Arial Hebrew"/>
                <a:cs typeface="Arial Hebrew"/>
              </a:rPr>
            </a:br>
            <a:r>
              <a:rPr lang="en-US" altLang="id-ID" sz="1600" dirty="0">
                <a:solidFill>
                  <a:srgbClr val="0070C0"/>
                </a:solidFill>
                <a:latin typeface="Arial Black"/>
                <a:ea typeface="Arial Hebrew"/>
                <a:cs typeface="Arial Hebrew"/>
              </a:rPr>
              <a:t>PERIODE MARET 2023</a:t>
            </a:r>
            <a:endParaRPr lang="id-ID" altLang="id-ID" sz="1600" dirty="0">
              <a:solidFill>
                <a:srgbClr val="0070C0"/>
              </a:solidFill>
              <a:latin typeface="Arial Black"/>
              <a:ea typeface="Arial Hebrew"/>
              <a:cs typeface="Arial Hebrew"/>
            </a:endParaRPr>
          </a:p>
        </p:txBody>
      </p:sp>
      <p:sp>
        <p:nvSpPr>
          <p:cNvPr id="1048908" name="Subtitle 2"/>
          <p:cNvSpPr txBox="1"/>
          <p:nvPr/>
        </p:nvSpPr>
        <p:spPr>
          <a:xfrm>
            <a:off x="5772150" y="5086351"/>
            <a:ext cx="1943100" cy="626591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id-ID" sz="1800" b="1">
              <a:solidFill>
                <a:schemeClr val="tx1"/>
              </a:solidFill>
            </a:endParaRPr>
          </a:p>
        </p:txBody>
      </p:sp>
      <p:pic>
        <p:nvPicPr>
          <p:cNvPr id="2097156" name="Picture 338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8602" y="6172200"/>
            <a:ext cx="1206798" cy="644815"/>
          </a:xfrm>
          <a:prstGeom prst="rect">
            <a:avLst/>
          </a:prstGeom>
        </p:spPr>
      </p:pic>
    </p:spTree>
  </p:cSld>
  <p:clrMapOvr>
    <a:masterClrMapping/>
  </p:clrMapOvr>
  <p:transition spd="med">
    <p:wipe dir="d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94304" name="Chart 7"/>
          <p:cNvGraphicFramePr>
            <a:graphicFrameLocks/>
          </p:cNvGraphicFramePr>
          <p:nvPr/>
        </p:nvGraphicFramePr>
        <p:xfrm>
          <a:off x="2157955" y="1909011"/>
          <a:ext cx="4828090" cy="27246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48914" name="TextBox 8"/>
          <p:cNvSpPr txBox="1"/>
          <p:nvPr/>
        </p:nvSpPr>
        <p:spPr>
          <a:xfrm>
            <a:off x="5475758" y="1701654"/>
            <a:ext cx="3419819" cy="107721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r"/>
            <a:r>
              <a:rPr lang="en-US" sz="1600" b="1" dirty="0">
                <a:solidFill>
                  <a:schemeClr val="tx2"/>
                </a:solidFill>
                <a:latin typeface="Arial"/>
                <a:cs typeface="Arial"/>
              </a:rPr>
              <a:t>Pada </a:t>
            </a:r>
            <a:r>
              <a:rPr lang="en-US" sz="1600" b="1" dirty="0" err="1">
                <a:solidFill>
                  <a:schemeClr val="tx2"/>
                </a:solidFill>
                <a:latin typeface="Arial"/>
                <a:cs typeface="Arial"/>
              </a:rPr>
              <a:t>Tahun</a:t>
            </a:r>
            <a:r>
              <a:rPr lang="en-US" sz="1600" b="1" dirty="0">
                <a:solidFill>
                  <a:schemeClr val="tx2"/>
                </a:solidFill>
                <a:latin typeface="Arial"/>
                <a:cs typeface="Arial"/>
              </a:rPr>
              <a:t> 2023</a:t>
            </a:r>
            <a:r>
              <a:rPr lang="en-US" sz="1600" dirty="0">
                <a:solidFill>
                  <a:schemeClr val="tx2"/>
                </a:solidFill>
                <a:latin typeface="Arial"/>
                <a:cs typeface="Arial"/>
              </a:rPr>
              <a:t> </a:t>
            </a:r>
            <a:r>
              <a:rPr lang="en-US" sz="1600" dirty="0" err="1">
                <a:solidFill>
                  <a:schemeClr val="tx2"/>
                </a:solidFill>
                <a:latin typeface="Arial"/>
                <a:cs typeface="Arial"/>
              </a:rPr>
              <a:t>terdapat</a:t>
            </a:r>
            <a:r>
              <a:rPr lang="en-US" sz="1600" dirty="0">
                <a:solidFill>
                  <a:schemeClr val="tx2"/>
                </a:solidFill>
                <a:latin typeface="Arial"/>
                <a:cs typeface="Arial"/>
              </a:rPr>
              <a:t> 83 </a:t>
            </a:r>
            <a:r>
              <a:rPr lang="en-US" sz="1600" dirty="0" err="1">
                <a:solidFill>
                  <a:schemeClr val="tx2"/>
                </a:solidFill>
                <a:latin typeface="Arial"/>
                <a:cs typeface="Arial"/>
              </a:rPr>
              <a:t>Satker</a:t>
            </a:r>
            <a:r>
              <a:rPr lang="en-US" sz="1600" dirty="0">
                <a:solidFill>
                  <a:schemeClr val="tx2"/>
                </a:solidFill>
                <a:latin typeface="Arial"/>
                <a:cs typeface="Arial"/>
              </a:rPr>
              <a:t>, </a:t>
            </a:r>
            <a:r>
              <a:rPr lang="en-US" sz="1600" dirty="0" err="1">
                <a:solidFill>
                  <a:schemeClr val="tx2"/>
                </a:solidFill>
                <a:latin typeface="Arial"/>
                <a:cs typeface="Arial"/>
              </a:rPr>
              <a:t>dengan</a:t>
            </a:r>
            <a:r>
              <a:rPr lang="en-US" sz="1600" dirty="0">
                <a:solidFill>
                  <a:schemeClr val="tx2"/>
                </a:solidFill>
                <a:latin typeface="Arial"/>
                <a:cs typeface="Arial"/>
              </a:rPr>
              <a:t> total </a:t>
            </a:r>
            <a:r>
              <a:rPr lang="en-US" sz="1600" dirty="0" err="1">
                <a:solidFill>
                  <a:schemeClr val="tx2"/>
                </a:solidFill>
                <a:latin typeface="Arial"/>
                <a:cs typeface="Arial"/>
              </a:rPr>
              <a:t>seluruh</a:t>
            </a:r>
            <a:r>
              <a:rPr lang="en-US" sz="1600" dirty="0">
                <a:solidFill>
                  <a:schemeClr val="tx2"/>
                </a:solidFill>
                <a:latin typeface="Arial"/>
                <a:cs typeface="Arial"/>
              </a:rPr>
              <a:t> a</a:t>
            </a:r>
            <a:r>
              <a:rPr lang="id-ID" sz="1600" dirty="0">
                <a:solidFill>
                  <a:schemeClr val="tx2"/>
                </a:solidFill>
                <a:latin typeface="Arial"/>
                <a:cs typeface="Arial"/>
              </a:rPr>
              <a:t>nggaran</a:t>
            </a:r>
            <a:r>
              <a:rPr lang="en-US" sz="1600" dirty="0">
                <a:solidFill>
                  <a:schemeClr val="tx2"/>
                </a:solidFill>
                <a:latin typeface="Arial"/>
                <a:cs typeface="Arial"/>
              </a:rPr>
              <a:t> </a:t>
            </a:r>
            <a:r>
              <a:rPr lang="id-ID" sz="1600" dirty="0">
                <a:solidFill>
                  <a:schemeClr val="tx2"/>
                </a:solidFill>
                <a:latin typeface="Arial"/>
                <a:cs typeface="Arial"/>
              </a:rPr>
              <a:t>Badan POM</a:t>
            </a:r>
            <a:r>
              <a:rPr lang="en-US" sz="1600" dirty="0">
                <a:solidFill>
                  <a:schemeClr val="tx2"/>
                </a:solidFill>
                <a:latin typeface="Arial"/>
                <a:cs typeface="Arial"/>
              </a:rPr>
              <a:t> TA.2023 </a:t>
            </a:r>
            <a:endParaRPr lang="id-ID" sz="1600" dirty="0">
              <a:solidFill>
                <a:schemeClr val="tx2"/>
              </a:solidFill>
              <a:latin typeface="Arial"/>
              <a:cs typeface="Arial"/>
            </a:endParaRPr>
          </a:p>
          <a:p>
            <a:pPr algn="r"/>
            <a:r>
              <a:rPr lang="id-ID" sz="1600" b="1" i="0" u="none" strike="noStrike" dirty="0">
                <a:solidFill>
                  <a:schemeClr val="tx2"/>
                </a:solidFill>
                <a:effectLst/>
                <a:latin typeface="Arial"/>
                <a:cs typeface="Arial"/>
              </a:rPr>
              <a:t>Rp   2.215.929.014.000,-</a:t>
            </a:r>
          </a:p>
        </p:txBody>
      </p:sp>
      <p:sp>
        <p:nvSpPr>
          <p:cNvPr id="1048915" name="TextBox 9"/>
          <p:cNvSpPr txBox="1"/>
          <p:nvPr/>
        </p:nvSpPr>
        <p:spPr>
          <a:xfrm>
            <a:off x="5212473" y="4413362"/>
            <a:ext cx="3683104" cy="181588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r"/>
            <a:r>
              <a:rPr lang="en-US" sz="1600" b="1" dirty="0" err="1">
                <a:solidFill>
                  <a:srgbClr val="002060"/>
                </a:solidFill>
                <a:latin typeface="Arial"/>
                <a:cs typeface="Arial"/>
              </a:rPr>
              <a:t>Pagu</a:t>
            </a:r>
            <a:r>
              <a:rPr lang="en-US" sz="1600" b="1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id-ID" sz="1600" b="1" dirty="0">
                <a:solidFill>
                  <a:srgbClr val="002060"/>
                </a:solidFill>
                <a:latin typeface="Arial"/>
                <a:cs typeface="Arial"/>
              </a:rPr>
              <a:t>Belanja Pengadaan</a:t>
            </a:r>
            <a:r>
              <a:rPr lang="en-US" sz="1600" b="1" dirty="0">
                <a:solidFill>
                  <a:srgbClr val="002060"/>
                </a:solidFill>
                <a:latin typeface="Arial"/>
                <a:cs typeface="Arial"/>
              </a:rPr>
              <a:t> 2023 </a:t>
            </a:r>
            <a:endParaRPr lang="en-US" sz="1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en-US" sz="1600" dirty="0" err="1">
                <a:solidFill>
                  <a:srgbClr val="002060"/>
                </a:solidFill>
                <a:latin typeface="Arial"/>
                <a:cs typeface="Arial"/>
              </a:rPr>
              <a:t>merupakan</a:t>
            </a:r>
            <a:r>
              <a:rPr lang="en-US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en-US" sz="1600" dirty="0" err="1">
                <a:solidFill>
                  <a:srgbClr val="002060"/>
                </a:solidFill>
                <a:latin typeface="Arial"/>
                <a:cs typeface="Arial"/>
              </a:rPr>
              <a:t>jumlah</a:t>
            </a:r>
            <a:r>
              <a:rPr lang="en-US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en-US" sz="1600" dirty="0" err="1">
                <a:solidFill>
                  <a:srgbClr val="002060"/>
                </a:solidFill>
                <a:latin typeface="Arial"/>
                <a:cs typeface="Arial"/>
              </a:rPr>
              <a:t>pagu</a:t>
            </a:r>
            <a:r>
              <a:rPr lang="en-US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en-US" sz="1600" dirty="0" err="1">
                <a:solidFill>
                  <a:srgbClr val="002060"/>
                </a:solidFill>
                <a:latin typeface="Arial"/>
                <a:cs typeface="Arial"/>
              </a:rPr>
              <a:t>anggaran</a:t>
            </a:r>
            <a:r>
              <a:rPr lang="en-US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en-US" sz="1600" dirty="0" err="1">
                <a:solidFill>
                  <a:srgbClr val="002060"/>
                </a:solidFill>
                <a:latin typeface="Arial"/>
                <a:cs typeface="Arial"/>
              </a:rPr>
              <a:t>terdiri</a:t>
            </a:r>
            <a:r>
              <a:rPr lang="en-US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en-US" sz="1600" dirty="0" err="1">
                <a:solidFill>
                  <a:srgbClr val="002060"/>
                </a:solidFill>
                <a:latin typeface="Arial"/>
                <a:cs typeface="Arial"/>
              </a:rPr>
              <a:t>dari</a:t>
            </a:r>
            <a:r>
              <a:rPr lang="en-US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en-US" sz="1600" dirty="0" err="1">
                <a:solidFill>
                  <a:srgbClr val="002060"/>
                </a:solidFill>
                <a:latin typeface="Arial"/>
                <a:cs typeface="Arial"/>
              </a:rPr>
              <a:t>Pagu</a:t>
            </a:r>
            <a:r>
              <a:rPr lang="en-US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en-US" sz="1600" dirty="0" err="1">
                <a:solidFill>
                  <a:srgbClr val="002060"/>
                </a:solidFill>
                <a:latin typeface="Arial"/>
                <a:cs typeface="Arial"/>
              </a:rPr>
              <a:t>Belanja</a:t>
            </a:r>
            <a:r>
              <a:rPr lang="en-US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en-US" sz="1600" dirty="0" err="1">
                <a:solidFill>
                  <a:srgbClr val="002060"/>
                </a:solidFill>
                <a:latin typeface="Arial"/>
                <a:cs typeface="Arial"/>
              </a:rPr>
              <a:t>Barang</a:t>
            </a:r>
            <a:r>
              <a:rPr lang="en-US" sz="1600" dirty="0">
                <a:solidFill>
                  <a:srgbClr val="002060"/>
                </a:solidFill>
                <a:latin typeface="Arial"/>
                <a:cs typeface="Arial"/>
              </a:rPr>
              <a:t> dan </a:t>
            </a:r>
            <a:r>
              <a:rPr lang="en-US" sz="1600" dirty="0" err="1">
                <a:solidFill>
                  <a:srgbClr val="002060"/>
                </a:solidFill>
                <a:latin typeface="Arial"/>
                <a:cs typeface="Arial"/>
              </a:rPr>
              <a:t>Belanja</a:t>
            </a:r>
            <a:r>
              <a:rPr lang="en-US" sz="1600" dirty="0">
                <a:solidFill>
                  <a:srgbClr val="002060"/>
                </a:solidFill>
                <a:latin typeface="Arial"/>
                <a:cs typeface="Arial"/>
              </a:rPr>
              <a:t> Modal </a:t>
            </a:r>
            <a:r>
              <a:rPr lang="en-US" sz="1600" dirty="0" err="1">
                <a:solidFill>
                  <a:srgbClr val="002060"/>
                </a:solidFill>
                <a:latin typeface="Arial"/>
                <a:cs typeface="Arial"/>
              </a:rPr>
              <a:t>dengan</a:t>
            </a:r>
            <a:r>
              <a:rPr lang="en-US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en-US" sz="1600" dirty="0" err="1">
                <a:solidFill>
                  <a:srgbClr val="002060"/>
                </a:solidFill>
                <a:latin typeface="Arial"/>
                <a:cs typeface="Arial"/>
              </a:rPr>
              <a:t>jumlah</a:t>
            </a:r>
            <a:r>
              <a:rPr lang="en-US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en-US" sz="1600" dirty="0" err="1">
                <a:solidFill>
                  <a:srgbClr val="002060"/>
                </a:solidFill>
                <a:latin typeface="Arial"/>
                <a:cs typeface="Arial"/>
              </a:rPr>
              <a:t>senilai</a:t>
            </a:r>
            <a:r>
              <a:rPr lang="id-ID" sz="1600" dirty="0">
                <a:solidFill>
                  <a:srgbClr val="002060"/>
                </a:solidFill>
                <a:latin typeface="Arial"/>
                <a:cs typeface="Arial"/>
              </a:rPr>
              <a:t> </a:t>
            </a:r>
            <a:endParaRPr lang="en-US" sz="16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id-ID" sz="1600" b="1" dirty="0">
                <a:solidFill>
                  <a:srgbClr val="002060"/>
                </a:solidFill>
                <a:latin typeface="Arial"/>
                <a:cs typeface="Arial"/>
              </a:rPr>
              <a:t>   </a:t>
            </a:r>
            <a:r>
              <a:rPr lang="en-US" sz="1600" b="1" dirty="0">
                <a:solidFill>
                  <a:srgbClr val="002060"/>
                </a:solidFill>
                <a:latin typeface="Arial"/>
                <a:cs typeface="Arial"/>
              </a:rPr>
              <a:t>Rp 1.485.811.593.000</a:t>
            </a:r>
            <a:r>
              <a:rPr lang="id-ID" sz="1600" b="1" dirty="0">
                <a:solidFill>
                  <a:srgbClr val="002060"/>
                </a:solidFill>
                <a:latin typeface="Arial"/>
                <a:cs typeface="Arial"/>
              </a:rPr>
              <a:t>,- </a:t>
            </a:r>
            <a:endParaRPr lang="en-US" sz="1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id-ID" sz="1600" b="1" dirty="0">
                <a:solidFill>
                  <a:srgbClr val="002060"/>
                </a:solidFill>
                <a:latin typeface="Arial"/>
                <a:cs typeface="Arial"/>
              </a:rPr>
              <a:t>atau </a:t>
            </a:r>
            <a:r>
              <a:rPr lang="en-US" sz="1600" b="1" dirty="0">
                <a:solidFill>
                  <a:srgbClr val="002060"/>
                </a:solidFill>
                <a:latin typeface="Arial"/>
                <a:cs typeface="Arial"/>
              </a:rPr>
              <a:t>67,05% </a:t>
            </a:r>
          </a:p>
          <a:p>
            <a:pPr algn="r"/>
            <a:r>
              <a:rPr lang="id-ID" sz="1600" dirty="0">
                <a:solidFill>
                  <a:srgbClr val="002060"/>
                </a:solidFill>
                <a:latin typeface="Arial"/>
                <a:cs typeface="Arial"/>
              </a:rPr>
              <a:t>dari total anggaran Badan POM</a:t>
            </a:r>
          </a:p>
        </p:txBody>
      </p:sp>
      <p:sp>
        <p:nvSpPr>
          <p:cNvPr id="1048916" name="TextBox 4"/>
          <p:cNvSpPr txBox="1"/>
          <p:nvPr/>
        </p:nvSpPr>
        <p:spPr>
          <a:xfrm>
            <a:off x="1600200" y="816114"/>
            <a:ext cx="5943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2000" b="1" dirty="0">
                <a:solidFill>
                  <a:srgbClr val="002060"/>
                </a:solidFill>
                <a:latin typeface="Arial Rounded MT Bold" panose="020F0704030504030204" pitchFamily="34" charset="0"/>
              </a:rPr>
              <a:t>BELANJA PENGADAAN BARANG/JASA </a:t>
            </a:r>
          </a:p>
          <a:p>
            <a:pPr algn="ctr"/>
            <a:r>
              <a:rPr lang="id-ID" sz="2000" b="1" dirty="0">
                <a:solidFill>
                  <a:srgbClr val="002060"/>
                </a:solidFill>
                <a:latin typeface="Arial Rounded MT Bold" panose="020F0704030504030204" pitchFamily="34" charset="0"/>
              </a:rPr>
              <a:t>BADAN POM TA. 20</a:t>
            </a:r>
            <a:r>
              <a:rPr lang="en-US" sz="2000" b="1" dirty="0">
                <a:solidFill>
                  <a:srgbClr val="002060"/>
                </a:solidFill>
                <a:latin typeface="Arial Rounded MT Bold" panose="020F0704030504030204" pitchFamily="34" charset="0"/>
              </a:rPr>
              <a:t>23</a:t>
            </a:r>
            <a:endParaRPr lang="id-ID" sz="2000" b="1" dirty="0">
              <a:solidFill>
                <a:srgbClr val="00206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048917" name="TextBox 1"/>
          <p:cNvSpPr txBox="1"/>
          <p:nvPr/>
        </p:nvSpPr>
        <p:spPr>
          <a:xfrm>
            <a:off x="7402818" y="6324600"/>
            <a:ext cx="174118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/>
              <a:t>Source : OMSPAN 31-03-2023</a:t>
            </a:r>
            <a:endParaRPr lang="en-ID" sz="1000" dirty="0"/>
          </a:p>
        </p:txBody>
      </p:sp>
      <p:sp>
        <p:nvSpPr>
          <p:cNvPr id="1048918" name="TextBox 6"/>
          <p:cNvSpPr txBox="1"/>
          <p:nvPr/>
        </p:nvSpPr>
        <p:spPr>
          <a:xfrm>
            <a:off x="0" y="1524000"/>
            <a:ext cx="3074147" cy="153924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r"/>
            <a:r>
              <a:rPr lang="en-US" sz="1600" b="1" dirty="0">
                <a:solidFill>
                  <a:schemeClr val="tx2"/>
                </a:solidFill>
                <a:latin typeface="Arial"/>
                <a:cs typeface="Arial"/>
              </a:rPr>
              <a:t>Pada </a:t>
            </a:r>
            <a:r>
              <a:rPr lang="en-US" sz="1600" b="1" dirty="0" err="1">
                <a:solidFill>
                  <a:schemeClr val="tx2"/>
                </a:solidFill>
                <a:latin typeface="Arial"/>
                <a:cs typeface="Arial"/>
              </a:rPr>
              <a:t>Tahun</a:t>
            </a:r>
            <a:r>
              <a:rPr lang="en-US" sz="1600" b="1" dirty="0">
                <a:solidFill>
                  <a:schemeClr val="tx2"/>
                </a:solidFill>
                <a:latin typeface="Arial"/>
                <a:cs typeface="Arial"/>
              </a:rPr>
              <a:t> 2022</a:t>
            </a:r>
            <a:r>
              <a:rPr lang="en-US" sz="1600" dirty="0">
                <a:solidFill>
                  <a:schemeClr val="tx2"/>
                </a:solidFill>
                <a:latin typeface="Arial"/>
                <a:cs typeface="Arial"/>
              </a:rPr>
              <a:t> </a:t>
            </a:r>
            <a:r>
              <a:rPr lang="en-US" sz="1600" dirty="0" err="1">
                <a:solidFill>
                  <a:schemeClr val="tx2"/>
                </a:solidFill>
                <a:latin typeface="Arial"/>
                <a:cs typeface="Arial"/>
              </a:rPr>
              <a:t>terdapat</a:t>
            </a:r>
            <a:r>
              <a:rPr lang="en-US" sz="1600" dirty="0">
                <a:solidFill>
                  <a:schemeClr val="tx2"/>
                </a:solidFill>
                <a:latin typeface="Arial"/>
                <a:cs typeface="Arial"/>
              </a:rPr>
              <a:t> </a:t>
            </a:r>
            <a:r>
              <a:rPr lang="en-US" sz="1600" dirty="0" err="1">
                <a:solidFill>
                  <a:schemeClr val="tx2"/>
                </a:solidFill>
                <a:latin typeface="Arial"/>
                <a:cs typeface="Arial"/>
              </a:rPr>
              <a:t>tambahan</a:t>
            </a:r>
            <a:r>
              <a:rPr lang="en-US" sz="1600" dirty="0">
                <a:solidFill>
                  <a:schemeClr val="tx2"/>
                </a:solidFill>
                <a:latin typeface="Arial"/>
                <a:cs typeface="Arial"/>
              </a:rPr>
              <a:t> 25 </a:t>
            </a:r>
            <a:r>
              <a:rPr lang="en-US" sz="1600" dirty="0" err="1">
                <a:solidFill>
                  <a:schemeClr val="tx2"/>
                </a:solidFill>
                <a:latin typeface="Arial"/>
                <a:cs typeface="Arial"/>
              </a:rPr>
              <a:t>Satker</a:t>
            </a:r>
            <a:r>
              <a:rPr lang="en-US" sz="1600" dirty="0">
                <a:solidFill>
                  <a:schemeClr val="tx2"/>
                </a:solidFill>
                <a:latin typeface="Arial"/>
                <a:cs typeface="Arial"/>
              </a:rPr>
              <a:t> </a:t>
            </a:r>
            <a:r>
              <a:rPr lang="en-US" sz="1600" dirty="0" err="1">
                <a:solidFill>
                  <a:schemeClr val="tx2"/>
                </a:solidFill>
                <a:latin typeface="Arial"/>
                <a:cs typeface="Arial"/>
              </a:rPr>
              <a:t>baru</a:t>
            </a:r>
            <a:r>
              <a:rPr lang="en-US" sz="1600" dirty="0">
                <a:solidFill>
                  <a:schemeClr val="tx2"/>
                </a:solidFill>
                <a:latin typeface="Arial"/>
                <a:cs typeface="Arial"/>
              </a:rPr>
              <a:t> (</a:t>
            </a:r>
            <a:r>
              <a:rPr lang="en-US" sz="1600" dirty="0" err="1">
                <a:solidFill>
                  <a:schemeClr val="tx2"/>
                </a:solidFill>
                <a:latin typeface="Arial"/>
                <a:cs typeface="Arial"/>
              </a:rPr>
              <a:t>Loka</a:t>
            </a:r>
            <a:r>
              <a:rPr lang="en-US" sz="1600" dirty="0">
                <a:solidFill>
                  <a:schemeClr val="tx2"/>
                </a:solidFill>
                <a:latin typeface="Arial"/>
                <a:cs typeface="Arial"/>
              </a:rPr>
              <a:t> </a:t>
            </a:r>
            <a:r>
              <a:rPr lang="en-US" sz="1600" dirty="0" err="1">
                <a:solidFill>
                  <a:schemeClr val="tx2"/>
                </a:solidFill>
                <a:latin typeface="Arial"/>
                <a:cs typeface="Arial"/>
              </a:rPr>
              <a:t>mandiri</a:t>
            </a:r>
            <a:r>
              <a:rPr lang="en-US" sz="1600" dirty="0">
                <a:solidFill>
                  <a:schemeClr val="tx2"/>
                </a:solidFill>
                <a:latin typeface="Arial"/>
                <a:cs typeface="Arial"/>
              </a:rPr>
              <a:t>) </a:t>
            </a:r>
            <a:r>
              <a:rPr lang="en-US" sz="1600" dirty="0" err="1">
                <a:solidFill>
                  <a:schemeClr val="tx2"/>
                </a:solidFill>
                <a:latin typeface="Arial"/>
                <a:cs typeface="Arial"/>
              </a:rPr>
              <a:t>sehingga</a:t>
            </a:r>
            <a:r>
              <a:rPr lang="en-US" sz="1600" dirty="0">
                <a:solidFill>
                  <a:schemeClr val="tx2"/>
                </a:solidFill>
                <a:latin typeface="Arial"/>
                <a:cs typeface="Arial"/>
              </a:rPr>
              <a:t> </a:t>
            </a:r>
            <a:r>
              <a:rPr lang="en-US" sz="1600" dirty="0" err="1">
                <a:solidFill>
                  <a:schemeClr val="tx2"/>
                </a:solidFill>
                <a:latin typeface="Arial"/>
                <a:cs typeface="Arial"/>
              </a:rPr>
              <a:t>menjadi</a:t>
            </a:r>
            <a:r>
              <a:rPr lang="en-US" sz="1600" dirty="0">
                <a:solidFill>
                  <a:schemeClr val="tx2"/>
                </a:solidFill>
                <a:latin typeface="Arial"/>
                <a:cs typeface="Arial"/>
              </a:rPr>
              <a:t> 83 </a:t>
            </a:r>
            <a:r>
              <a:rPr lang="en-US" sz="1600" dirty="0" err="1">
                <a:solidFill>
                  <a:schemeClr val="tx2"/>
                </a:solidFill>
                <a:latin typeface="Arial"/>
                <a:cs typeface="Arial"/>
              </a:rPr>
              <a:t>Satker</a:t>
            </a:r>
            <a:r>
              <a:rPr lang="en-US" sz="1600" dirty="0">
                <a:solidFill>
                  <a:schemeClr val="tx2"/>
                </a:solidFill>
                <a:latin typeface="Arial"/>
                <a:cs typeface="Arial"/>
              </a:rPr>
              <a:t>, </a:t>
            </a:r>
            <a:r>
              <a:rPr lang="en-US" sz="1600" dirty="0" err="1">
                <a:solidFill>
                  <a:schemeClr val="tx2"/>
                </a:solidFill>
                <a:latin typeface="Arial"/>
                <a:cs typeface="Arial"/>
              </a:rPr>
              <a:t>dengan</a:t>
            </a:r>
            <a:r>
              <a:rPr lang="en-US" sz="1600" dirty="0">
                <a:solidFill>
                  <a:schemeClr val="tx2"/>
                </a:solidFill>
                <a:latin typeface="Arial"/>
                <a:cs typeface="Arial"/>
              </a:rPr>
              <a:t> total </a:t>
            </a:r>
            <a:r>
              <a:rPr lang="en-US" sz="1600" dirty="0" err="1">
                <a:solidFill>
                  <a:schemeClr val="tx2"/>
                </a:solidFill>
                <a:latin typeface="Arial"/>
                <a:cs typeface="Arial"/>
              </a:rPr>
              <a:t>seluruh</a:t>
            </a:r>
            <a:r>
              <a:rPr lang="en-US" sz="1600" dirty="0">
                <a:solidFill>
                  <a:schemeClr val="tx2"/>
                </a:solidFill>
                <a:latin typeface="Arial"/>
                <a:cs typeface="Arial"/>
              </a:rPr>
              <a:t> a</a:t>
            </a:r>
            <a:r>
              <a:rPr lang="id-ID" sz="1600" dirty="0">
                <a:solidFill>
                  <a:schemeClr val="tx2"/>
                </a:solidFill>
                <a:latin typeface="Arial"/>
                <a:cs typeface="Arial"/>
              </a:rPr>
              <a:t>nggaran</a:t>
            </a:r>
            <a:r>
              <a:rPr lang="en-US" sz="1600" dirty="0">
                <a:solidFill>
                  <a:schemeClr val="tx2"/>
                </a:solidFill>
                <a:latin typeface="Arial"/>
                <a:cs typeface="Arial"/>
              </a:rPr>
              <a:t> </a:t>
            </a:r>
            <a:r>
              <a:rPr lang="id-ID" sz="1600" dirty="0">
                <a:solidFill>
                  <a:schemeClr val="tx2"/>
                </a:solidFill>
                <a:latin typeface="Arial"/>
                <a:cs typeface="Arial"/>
              </a:rPr>
              <a:t>Badan POM</a:t>
            </a:r>
            <a:r>
              <a:rPr lang="en-US" sz="1600" dirty="0">
                <a:solidFill>
                  <a:schemeClr val="tx2"/>
                </a:solidFill>
                <a:latin typeface="Arial"/>
                <a:cs typeface="Arial"/>
              </a:rPr>
              <a:t> TA.2022 </a:t>
            </a:r>
            <a:endParaRPr lang="id-ID" sz="1600" dirty="0">
              <a:solidFill>
                <a:schemeClr val="tx2"/>
              </a:solidFill>
              <a:latin typeface="Arial"/>
              <a:cs typeface="Arial"/>
            </a:endParaRPr>
          </a:p>
          <a:p>
            <a:pPr algn="r"/>
            <a:r>
              <a:rPr lang="id-ID" sz="1600" b="1" i="0" u="none" strike="noStrike" dirty="0">
                <a:solidFill>
                  <a:schemeClr val="tx2"/>
                </a:solidFill>
                <a:effectLst/>
                <a:latin typeface="Arial"/>
                <a:cs typeface="Arial"/>
              </a:rPr>
              <a:t>Rp           2.244.003.351.000,-</a:t>
            </a:r>
          </a:p>
        </p:txBody>
      </p:sp>
      <p:sp>
        <p:nvSpPr>
          <p:cNvPr id="1048919" name="TextBox 10"/>
          <p:cNvSpPr txBox="1"/>
          <p:nvPr/>
        </p:nvSpPr>
        <p:spPr>
          <a:xfrm>
            <a:off x="0" y="4413362"/>
            <a:ext cx="3641160" cy="178054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r"/>
            <a:r>
              <a:rPr lang="en-US" sz="1600" b="1" dirty="0" err="1">
                <a:solidFill>
                  <a:srgbClr val="002060"/>
                </a:solidFill>
                <a:latin typeface="Arial"/>
                <a:cs typeface="Arial"/>
              </a:rPr>
              <a:t>Pagu</a:t>
            </a:r>
            <a:r>
              <a:rPr lang="en-US" sz="1600" b="1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id-ID" sz="1600" b="1" dirty="0">
                <a:solidFill>
                  <a:srgbClr val="002060"/>
                </a:solidFill>
                <a:latin typeface="Arial"/>
                <a:cs typeface="Arial"/>
              </a:rPr>
              <a:t>Belanja Pengadaan</a:t>
            </a:r>
            <a:r>
              <a:rPr lang="en-US" sz="1600" b="1" dirty="0">
                <a:solidFill>
                  <a:srgbClr val="002060"/>
                </a:solidFill>
                <a:latin typeface="Arial"/>
                <a:cs typeface="Arial"/>
              </a:rPr>
              <a:t> 2022 </a:t>
            </a:r>
            <a:endParaRPr lang="en-US" sz="1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en-US" sz="1600" dirty="0" err="1">
                <a:solidFill>
                  <a:srgbClr val="002060"/>
                </a:solidFill>
                <a:latin typeface="Arial"/>
                <a:cs typeface="Arial"/>
              </a:rPr>
              <a:t>merupakan</a:t>
            </a:r>
            <a:r>
              <a:rPr lang="en-US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en-US" sz="1600" dirty="0" err="1">
                <a:solidFill>
                  <a:srgbClr val="002060"/>
                </a:solidFill>
                <a:latin typeface="Arial"/>
                <a:cs typeface="Arial"/>
              </a:rPr>
              <a:t>jumlah</a:t>
            </a:r>
            <a:r>
              <a:rPr lang="en-US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en-US" sz="1600" dirty="0" err="1">
                <a:solidFill>
                  <a:srgbClr val="002060"/>
                </a:solidFill>
                <a:latin typeface="Arial"/>
                <a:cs typeface="Arial"/>
              </a:rPr>
              <a:t>pagu</a:t>
            </a:r>
            <a:r>
              <a:rPr lang="en-US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en-US" sz="1600" dirty="0" err="1">
                <a:solidFill>
                  <a:srgbClr val="002060"/>
                </a:solidFill>
                <a:latin typeface="Arial"/>
                <a:cs typeface="Arial"/>
              </a:rPr>
              <a:t>anggaran</a:t>
            </a:r>
            <a:r>
              <a:rPr lang="en-US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en-US" sz="1600" dirty="0" err="1">
                <a:solidFill>
                  <a:srgbClr val="002060"/>
                </a:solidFill>
                <a:latin typeface="Arial"/>
                <a:cs typeface="Arial"/>
              </a:rPr>
              <a:t>terdiri</a:t>
            </a:r>
            <a:r>
              <a:rPr lang="en-US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en-US" sz="1600" dirty="0" err="1">
                <a:solidFill>
                  <a:srgbClr val="002060"/>
                </a:solidFill>
                <a:latin typeface="Arial"/>
                <a:cs typeface="Arial"/>
              </a:rPr>
              <a:t>dari</a:t>
            </a:r>
            <a:r>
              <a:rPr lang="en-US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en-US" sz="1600" dirty="0" err="1">
                <a:solidFill>
                  <a:srgbClr val="002060"/>
                </a:solidFill>
                <a:latin typeface="Arial"/>
                <a:cs typeface="Arial"/>
              </a:rPr>
              <a:t>Pagu</a:t>
            </a:r>
            <a:r>
              <a:rPr lang="en-US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en-US" sz="1600" dirty="0" err="1">
                <a:solidFill>
                  <a:srgbClr val="002060"/>
                </a:solidFill>
                <a:latin typeface="Arial"/>
                <a:cs typeface="Arial"/>
              </a:rPr>
              <a:t>Belanja</a:t>
            </a:r>
            <a:r>
              <a:rPr lang="en-US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en-US" sz="1600" dirty="0" err="1">
                <a:solidFill>
                  <a:srgbClr val="002060"/>
                </a:solidFill>
                <a:latin typeface="Arial"/>
                <a:cs typeface="Arial"/>
              </a:rPr>
              <a:t>Barang</a:t>
            </a:r>
            <a:r>
              <a:rPr lang="en-US" sz="1600" dirty="0">
                <a:solidFill>
                  <a:srgbClr val="002060"/>
                </a:solidFill>
                <a:latin typeface="Arial"/>
                <a:cs typeface="Arial"/>
              </a:rPr>
              <a:t> dan </a:t>
            </a:r>
            <a:r>
              <a:rPr lang="en-US" sz="1600" dirty="0" err="1">
                <a:solidFill>
                  <a:srgbClr val="002060"/>
                </a:solidFill>
                <a:latin typeface="Arial"/>
                <a:cs typeface="Arial"/>
              </a:rPr>
              <a:t>Belanja</a:t>
            </a:r>
            <a:r>
              <a:rPr lang="en-US" sz="1600" dirty="0">
                <a:solidFill>
                  <a:srgbClr val="002060"/>
                </a:solidFill>
                <a:latin typeface="Arial"/>
                <a:cs typeface="Arial"/>
              </a:rPr>
              <a:t> Modal </a:t>
            </a:r>
            <a:r>
              <a:rPr lang="en-US" sz="1600" dirty="0" err="1">
                <a:solidFill>
                  <a:srgbClr val="002060"/>
                </a:solidFill>
                <a:latin typeface="Arial"/>
                <a:cs typeface="Arial"/>
              </a:rPr>
              <a:t>dengan</a:t>
            </a:r>
            <a:r>
              <a:rPr lang="en-US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en-US" sz="1600" dirty="0" err="1">
                <a:solidFill>
                  <a:srgbClr val="002060"/>
                </a:solidFill>
                <a:latin typeface="Arial"/>
                <a:cs typeface="Arial"/>
              </a:rPr>
              <a:t>jumlah</a:t>
            </a:r>
            <a:r>
              <a:rPr lang="en-US" sz="16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en-US" sz="1600" dirty="0" err="1">
                <a:solidFill>
                  <a:srgbClr val="002060"/>
                </a:solidFill>
                <a:latin typeface="Arial"/>
                <a:cs typeface="Arial"/>
              </a:rPr>
              <a:t>senilai</a:t>
            </a:r>
            <a:r>
              <a:rPr lang="id-ID" sz="1600" dirty="0">
                <a:solidFill>
                  <a:srgbClr val="002060"/>
                </a:solidFill>
                <a:latin typeface="Arial"/>
                <a:cs typeface="Arial"/>
              </a:rPr>
              <a:t> </a:t>
            </a:r>
            <a:endParaRPr lang="en-US" sz="16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id-ID" sz="1600" b="1" dirty="0">
                <a:solidFill>
                  <a:srgbClr val="002060"/>
                </a:solidFill>
                <a:latin typeface="Arial"/>
                <a:cs typeface="Arial"/>
              </a:rPr>
              <a:t>  1.312.299.111.000,- </a:t>
            </a:r>
            <a:endParaRPr lang="en-US" sz="1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id-ID" sz="1600" b="1" dirty="0">
                <a:solidFill>
                  <a:srgbClr val="002060"/>
                </a:solidFill>
                <a:latin typeface="Arial"/>
                <a:cs typeface="Arial"/>
              </a:rPr>
              <a:t>atau </a:t>
            </a:r>
            <a:r>
              <a:rPr lang="en-US" sz="1600" b="1" dirty="0">
                <a:solidFill>
                  <a:srgbClr val="002060"/>
                </a:solidFill>
                <a:latin typeface="Arial"/>
                <a:cs typeface="Arial"/>
              </a:rPr>
              <a:t>58,48% </a:t>
            </a:r>
          </a:p>
          <a:p>
            <a:pPr algn="r"/>
            <a:r>
              <a:rPr lang="id-ID" sz="1600" dirty="0">
                <a:solidFill>
                  <a:srgbClr val="002060"/>
                </a:solidFill>
                <a:latin typeface="Arial"/>
                <a:cs typeface="Arial"/>
              </a:rPr>
              <a:t>dari total anggaran Badan POM</a:t>
            </a:r>
          </a:p>
        </p:txBody>
      </p:sp>
    </p:spTree>
  </p:cSld>
  <p:clrMapOvr>
    <a:masterClrMapping/>
  </p:clrMapOvr>
  <p:transition spd="med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4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943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943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194304" grpId="0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20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990250"/>
          </a:xfrm>
        </p:spPr>
        <p:txBody>
          <a:bodyPr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REALISASI ANGGARAN </a:t>
            </a:r>
            <a:r>
              <a:rPr kumimoji="0" lang="id-ID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BELANJA PENGADAAN</a:t>
            </a:r>
            <a:br>
              <a:rPr kumimoji="0" lang="id-ID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</a:br>
            <a:r>
              <a:rPr kumimoji="0" lang="id-ID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BADAN POM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MARET</a:t>
            </a:r>
            <a:r>
              <a:rPr lang="en-US" sz="2000" b="1" dirty="0">
                <a:solidFill>
                  <a:srgbClr val="0070C0"/>
                </a:solidFill>
                <a:latin typeface="Arial Rounded MT Bold" panose="020F0704030504030204" pitchFamily="34" charset="0"/>
                <a:ea typeface="+mn-ea"/>
                <a:cs typeface="+mn-cs"/>
              </a:rPr>
              <a:t> </a:t>
            </a:r>
            <a:r>
              <a:rPr kumimoji="0" lang="id-ID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202</a:t>
            </a:r>
            <a:r>
              <a:rPr lang="en-US" sz="2000" b="1" dirty="0">
                <a:solidFill>
                  <a:srgbClr val="0070C0"/>
                </a:solidFill>
                <a:latin typeface="Arial Rounded MT Bold" panose="020F0704030504030204" pitchFamily="34" charset="0"/>
                <a:ea typeface="+mn-ea"/>
                <a:cs typeface="+mn-cs"/>
              </a:rPr>
              <a:t>3</a:t>
            </a:r>
            <a:b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</a:b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(Data OMSPAN </a:t>
            </a:r>
            <a:r>
              <a:rPr lang="en-US" sz="1100" b="1" dirty="0">
                <a:solidFill>
                  <a:srgbClr val="0070C0"/>
                </a:solidFill>
                <a:latin typeface="Arial Rounded MT Bold" panose="020F0704030504030204" pitchFamily="34" charset="0"/>
                <a:ea typeface="+mn-ea"/>
                <a:cs typeface="+mn-cs"/>
              </a:rPr>
              <a:t>31/03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/23)</a:t>
            </a:r>
            <a:endParaRPr lang="en-ID" sz="1100" dirty="0"/>
          </a:p>
        </p:txBody>
      </p:sp>
      <p:sp>
        <p:nvSpPr>
          <p:cNvPr id="1048921" name="Rectangle 1"/>
          <p:cNvSpPr>
            <a:spLocks noChangeArrowheads="1"/>
          </p:cNvSpPr>
          <p:nvPr/>
        </p:nvSpPr>
        <p:spPr bwMode="auto">
          <a:xfrm>
            <a:off x="377252" y="3344702"/>
            <a:ext cx="8389495" cy="160043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1025525" algn="l"/>
                <a:tab pos="1785938" algn="l"/>
                <a:tab pos="2584450" algn="l"/>
                <a:tab pos="3625850" algn="l"/>
                <a:tab pos="50307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1025525" algn="l"/>
                <a:tab pos="1785938" algn="l"/>
                <a:tab pos="2584450" algn="l"/>
                <a:tab pos="3625850" algn="l"/>
                <a:tab pos="50307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1025525" algn="l"/>
                <a:tab pos="1785938" algn="l"/>
                <a:tab pos="2584450" algn="l"/>
                <a:tab pos="3625850" algn="l"/>
                <a:tab pos="50307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1025525" algn="l"/>
                <a:tab pos="1785938" algn="l"/>
                <a:tab pos="2584450" algn="l"/>
                <a:tab pos="3625850" algn="l"/>
                <a:tab pos="50307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1025525" algn="l"/>
                <a:tab pos="1785938" algn="l"/>
                <a:tab pos="2584450" algn="l"/>
                <a:tab pos="3625850" algn="l"/>
                <a:tab pos="50307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1025525" algn="l"/>
                <a:tab pos="1785938" algn="l"/>
                <a:tab pos="2584450" algn="l"/>
                <a:tab pos="3625850" algn="l"/>
                <a:tab pos="50307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1025525" algn="l"/>
                <a:tab pos="1785938" algn="l"/>
                <a:tab pos="2584450" algn="l"/>
                <a:tab pos="3625850" algn="l"/>
                <a:tab pos="50307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1025525" algn="l"/>
                <a:tab pos="1785938" algn="l"/>
                <a:tab pos="2584450" algn="l"/>
                <a:tab pos="3625850" algn="l"/>
                <a:tab pos="50307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1025525" algn="l"/>
                <a:tab pos="1785938" algn="l"/>
                <a:tab pos="2584450" algn="l"/>
                <a:tab pos="3625850" algn="l"/>
                <a:tab pos="50307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Arial Rounded MT Bold"/>
                <a:ea typeface="Arial" panose="020B0604020202020204" pitchFamily="34" charset="0"/>
                <a:cs typeface="Times New Roman"/>
              </a:rPr>
              <a:t>BADAN POM </a:t>
            </a:r>
            <a:r>
              <a:rPr lang="en-US" altLang="en-US" sz="1600" dirty="0">
                <a:solidFill>
                  <a:srgbClr val="002060"/>
                </a:solidFill>
                <a:latin typeface="Arial Rounded MT Bold"/>
                <a:ea typeface="Arial" panose="020B0604020202020204" pitchFamily="34" charset="0"/>
                <a:cs typeface="Times New Roman"/>
              </a:rPr>
              <a:t>FEBRUARI 2023</a:t>
            </a: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  <a:latin typeface="Arial Rounded MT Bold"/>
              <a:ea typeface="Arial" panose="020B0604020202020204" pitchFamily="34" charset="0"/>
              <a:cs typeface="Times New Roman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kumimoji="0" lang="id-ID" altLang="en-US" sz="16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ea typeface="Arial" panose="020B0604020202020204" pitchFamily="34" charset="0"/>
                <a:cs typeface="Arial" panose="020B0604020202020204" pitchFamily="34" charset="0"/>
              </a:rPr>
              <a:t>Realisasi 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  <a:ea typeface="Arial" panose="020B0604020202020204" pitchFamily="34" charset="0"/>
                <a:cs typeface="Arial" panose="020B0604020202020204" pitchFamily="34" charset="0"/>
              </a:rPr>
              <a:t>Anggaran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id-ID" altLang="en-US" sz="16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ea typeface="Arial" panose="020B0604020202020204" pitchFamily="34" charset="0"/>
                <a:cs typeface="Arial" panose="020B0604020202020204" pitchFamily="34" charset="0"/>
              </a:rPr>
              <a:t>Belanja Pengadaan 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  <a:ea typeface="Arial" panose="020B0604020202020204" pitchFamily="34" charset="0"/>
                <a:cs typeface="Arial" panose="020B0604020202020204" pitchFamily="34" charset="0"/>
              </a:rPr>
              <a:t>sampai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rgbClr val="002060"/>
                </a:solidFill>
                <a:effectLst/>
                <a:ea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600" dirty="0" err="1">
                <a:solidFill>
                  <a:srgbClr val="002060"/>
                </a:solidFill>
                <a:ea typeface="Arial" panose="020B0604020202020204" pitchFamily="34" charset="0"/>
                <a:cs typeface="Arial" panose="020B0604020202020204" pitchFamily="34" charset="0"/>
              </a:rPr>
              <a:t>Februari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ea typeface="Arial" panose="020B0604020202020204" pitchFamily="34" charset="0"/>
                <a:cs typeface="Arial" panose="020B0604020202020204" pitchFamily="34" charset="0"/>
              </a:rPr>
              <a:t> 2023</a:t>
            </a:r>
            <a:r>
              <a:rPr kumimoji="0" lang="id-ID" altLang="en-US" sz="16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ea typeface="Arial" panose="020B0604020202020204" pitchFamily="34" charset="0"/>
                <a:cs typeface="Arial" panose="020B0604020202020204" pitchFamily="34" charset="0"/>
              </a:rPr>
              <a:t> sebesar </a:t>
            </a:r>
            <a:endParaRPr lang="en-US" altLang="en-US" sz="1600" dirty="0">
              <a:solidFill>
                <a:srgbClr val="002060"/>
              </a:solidFill>
              <a:ea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altLang="en-US" sz="1600" b="1" dirty="0">
                <a:solidFill>
                  <a:srgbClr val="002060"/>
                </a:solidFill>
                <a:ea typeface="Arial" panose="020B0604020202020204" pitchFamily="34" charset="0"/>
                <a:cs typeface="Arial" panose="020B0604020202020204" pitchFamily="34" charset="0"/>
              </a:rPr>
              <a:t>Rp   249.888.959.012,- </a:t>
            </a:r>
            <a:r>
              <a:rPr lang="en-ID" altLang="en-US" sz="1600" b="1" dirty="0">
                <a:solidFill>
                  <a:schemeClr val="tx2"/>
                </a:solidFill>
                <a:cs typeface="Arial" panose="020B0604020202020204" pitchFamily="34" charset="0"/>
              </a:rPr>
              <a:t> </a:t>
            </a:r>
            <a:r>
              <a:rPr kumimoji="0" lang="id-ID" altLang="en-US" sz="16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ea typeface="Arial" panose="020B0604020202020204" pitchFamily="34" charset="0"/>
                <a:cs typeface="Arial" panose="020B0604020202020204" pitchFamily="34" charset="0"/>
              </a:rPr>
              <a:t>atau </a:t>
            </a: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ea typeface="Arial" panose="020B0604020202020204" pitchFamily="34" charset="0"/>
                <a:cs typeface="Arial" panose="020B0604020202020204" pitchFamily="34" charset="0"/>
              </a:rPr>
              <a:t>16,82%</a:t>
            </a:r>
            <a:r>
              <a:rPr kumimoji="0" lang="id-ID" altLang="en-US" sz="16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ea typeface="Arial" panose="020B0604020202020204" pitchFamily="34" charset="0"/>
                <a:cs typeface="Arial" panose="020B0604020202020204" pitchFamily="34" charset="0"/>
              </a:rPr>
              <a:t> dari pagu belanja pengadaan</a:t>
            </a:r>
            <a:r>
              <a:rPr lang="en-US" altLang="en-US" sz="1600" dirty="0">
                <a:solidFill>
                  <a:srgbClr val="002060"/>
                </a:solidFill>
                <a:ea typeface="Arial" panose="020B0604020202020204" pitchFamily="34" charset="0"/>
                <a:cs typeface="Arial" panose="020B0604020202020204" pitchFamily="34" charset="0"/>
              </a:rPr>
              <a:t>, data </a:t>
            </a:r>
            <a:r>
              <a:rPr lang="en-US" altLang="en-US" sz="1600" dirty="0" err="1">
                <a:solidFill>
                  <a:srgbClr val="002060"/>
                </a:solidFill>
                <a:ea typeface="Arial" panose="020B0604020202020204" pitchFamily="34" charset="0"/>
                <a:cs typeface="Arial" panose="020B0604020202020204" pitchFamily="34" charset="0"/>
              </a:rPr>
              <a:t>realisasi</a:t>
            </a:r>
            <a:r>
              <a:rPr lang="en-US" altLang="en-US" sz="1600" dirty="0">
                <a:solidFill>
                  <a:srgbClr val="002060"/>
                </a:solidFill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600" dirty="0" err="1">
                <a:solidFill>
                  <a:srgbClr val="002060"/>
                </a:solidFill>
                <a:ea typeface="Arial" panose="020B0604020202020204" pitchFamily="34" charset="0"/>
                <a:cs typeface="Arial" panose="020B0604020202020204" pitchFamily="34" charset="0"/>
              </a:rPr>
              <a:t>ini</a:t>
            </a:r>
            <a:r>
              <a:rPr lang="en-US" altLang="en-US" sz="1600" dirty="0">
                <a:solidFill>
                  <a:srgbClr val="002060"/>
                </a:solidFill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600" dirty="0" err="1">
                <a:solidFill>
                  <a:srgbClr val="002060"/>
                </a:solidFill>
                <a:ea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US" altLang="en-US" sz="1600" dirty="0">
                <a:solidFill>
                  <a:srgbClr val="002060"/>
                </a:solidFill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600" dirty="0" err="1">
                <a:solidFill>
                  <a:srgbClr val="002060"/>
                </a:solidFill>
                <a:ea typeface="Arial" panose="020B0604020202020204" pitchFamily="34" charset="0"/>
                <a:cs typeface="Arial" panose="020B0604020202020204" pitchFamily="34" charset="0"/>
              </a:rPr>
              <a:t>berdasarkan</a:t>
            </a:r>
            <a:r>
              <a:rPr lang="en-US" altLang="en-US" sz="1600" dirty="0">
                <a:solidFill>
                  <a:srgbClr val="002060"/>
                </a:solidFill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600" dirty="0" err="1">
                <a:solidFill>
                  <a:srgbClr val="002060"/>
                </a:solidFill>
                <a:ea typeface="Arial" panose="020B0604020202020204" pitchFamily="34" charset="0"/>
                <a:cs typeface="Arial" panose="020B0604020202020204" pitchFamily="34" charset="0"/>
              </a:rPr>
              <a:t>realiasi</a:t>
            </a:r>
            <a:r>
              <a:rPr lang="en-US" altLang="en-US" sz="1600" dirty="0">
                <a:solidFill>
                  <a:srgbClr val="002060"/>
                </a:solidFill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600" dirty="0" err="1">
                <a:solidFill>
                  <a:srgbClr val="002060"/>
                </a:solidFill>
                <a:ea typeface="Arial" panose="020B0604020202020204" pitchFamily="34" charset="0"/>
                <a:cs typeface="Arial" panose="020B0604020202020204" pitchFamily="34" charset="0"/>
              </a:rPr>
              <a:t>pembayaran</a:t>
            </a:r>
            <a:r>
              <a:rPr lang="en-US" altLang="en-US" sz="1600" dirty="0">
                <a:solidFill>
                  <a:srgbClr val="002060"/>
                </a:solidFill>
                <a:ea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en-US" sz="1600" dirty="0" err="1">
                <a:solidFill>
                  <a:srgbClr val="002060"/>
                </a:solidFill>
                <a:ea typeface="Arial" panose="020B0604020202020204" pitchFamily="34" charset="0"/>
                <a:cs typeface="Arial" panose="020B0604020202020204" pitchFamily="34" charset="0"/>
              </a:rPr>
              <a:t>omspan</a:t>
            </a:r>
            <a:r>
              <a:rPr lang="en-US" altLang="en-US" sz="1600" dirty="0">
                <a:solidFill>
                  <a:srgbClr val="002060"/>
                </a:solidFill>
                <a:ea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sz="1600" dirty="0">
                <a:solidFill>
                  <a:srgbClr val="002060"/>
                </a:solidFill>
                <a:ea typeface="Arial" panose="020B0604020202020204" pitchFamily="34" charset="0"/>
                <a:cs typeface="Arial" panose="020B0604020202020204" pitchFamily="34" charset="0"/>
              </a:rPr>
              <a:t>outstanding </a:t>
            </a:r>
            <a:r>
              <a:rPr lang="en-US" altLang="en-US" sz="1600" dirty="0" err="1">
                <a:solidFill>
                  <a:srgbClr val="002060"/>
                </a:solidFill>
                <a:ea typeface="Arial" panose="020B0604020202020204" pitchFamily="34" charset="0"/>
                <a:cs typeface="Arial" panose="020B0604020202020204" pitchFamily="34" charset="0"/>
              </a:rPr>
              <a:t>kontrak</a:t>
            </a:r>
            <a:r>
              <a:rPr lang="en-US" altLang="en-US" sz="1600" dirty="0">
                <a:solidFill>
                  <a:srgbClr val="002060"/>
                </a:solidFill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600" b="1" dirty="0">
                <a:solidFill>
                  <a:srgbClr val="002060"/>
                </a:solidFill>
                <a:ea typeface="Arial" panose="020B0604020202020204" pitchFamily="34" charset="0"/>
                <a:cs typeface="Arial" panose="020B0604020202020204" pitchFamily="34" charset="0"/>
              </a:rPr>
              <a:t>Rp. 145.375.571.567</a:t>
            </a:r>
            <a:r>
              <a:rPr lang="en-US" altLang="en-US" sz="1600" dirty="0">
                <a:solidFill>
                  <a:srgbClr val="002060"/>
                </a:solidFill>
                <a:ea typeface="Arial" panose="020B0604020202020204" pitchFamily="34" charset="0"/>
                <a:cs typeface="Arial" panose="020B0604020202020204" pitchFamily="34" charset="0"/>
              </a:rPr>
              <a:t>,- </a:t>
            </a:r>
            <a:r>
              <a:rPr lang="en-US" altLang="en-US" sz="1600" dirty="0" err="1">
                <a:solidFill>
                  <a:srgbClr val="002060"/>
                </a:solidFill>
                <a:ea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en-US" sz="1600" dirty="0">
                <a:solidFill>
                  <a:srgbClr val="002060"/>
                </a:solidFill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altLang="en-US" sz="1600" b="1" dirty="0">
                <a:solidFill>
                  <a:srgbClr val="000000"/>
                </a:solidFill>
                <a:latin typeface="Calibri" panose="020F0502020204030204" pitchFamily="34" charset="0"/>
                <a:ea typeface="Arial" panose="020B0604020202020204" pitchFamily="34" charset="0"/>
                <a:cs typeface="Arial" panose="020B0604020202020204" pitchFamily="34" charset="0"/>
              </a:rPr>
              <a:t>9,78%</a:t>
            </a:r>
            <a:r>
              <a:rPr lang="en-ID" altLang="en-US" b="1" dirty="0">
                <a:solidFill>
                  <a:srgbClr val="000000"/>
                </a:solidFill>
                <a:latin typeface="Calibri" panose="020F050202020403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600" dirty="0" err="1"/>
              <a:t>dari</a:t>
            </a:r>
            <a:r>
              <a:rPr lang="en-ID" sz="1600" dirty="0"/>
              <a:t> total </a:t>
            </a:r>
            <a:r>
              <a:rPr lang="en-ID" sz="1600" dirty="0" err="1"/>
              <a:t>pagu</a:t>
            </a:r>
            <a:r>
              <a:rPr lang="en-ID" sz="1600" dirty="0"/>
              <a:t> </a:t>
            </a:r>
            <a:r>
              <a:rPr lang="en-ID" sz="1600" dirty="0" err="1"/>
              <a:t>belanja</a:t>
            </a:r>
            <a:r>
              <a:rPr lang="en-ID" sz="1600" dirty="0"/>
              <a:t> </a:t>
            </a:r>
            <a:r>
              <a:rPr lang="en-ID" sz="1600" dirty="0" err="1"/>
              <a:t>pengadaan</a:t>
            </a:r>
            <a:r>
              <a:rPr lang="en-US" altLang="en-US" sz="1600" dirty="0">
                <a:solidFill>
                  <a:srgbClr val="002060"/>
                </a:solidFill>
                <a:ea typeface="Arial" panose="020B0604020202020204" pitchFamily="34" charset="0"/>
                <a:cs typeface="Arial" panose="020B0604020202020204" pitchFamily="34" charset="0"/>
              </a:rPr>
              <a:t>  </a:t>
            </a:r>
            <a:endParaRPr kumimoji="0" lang="id-ID" altLang="en-US" sz="1600" b="0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  <a:cs typeface="Arial" panose="020B0604020202020204" pitchFamily="34" charset="0"/>
            </a:endParaRPr>
          </a:p>
        </p:txBody>
      </p:sp>
      <p:graphicFrame>
        <p:nvGraphicFramePr>
          <p:cNvPr id="4194305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5825967"/>
              </p:ext>
            </p:extLst>
          </p:nvPr>
        </p:nvGraphicFramePr>
        <p:xfrm>
          <a:off x="457200" y="1549306"/>
          <a:ext cx="7699249" cy="1656897"/>
        </p:xfrm>
        <a:graphic>
          <a:graphicData uri="http://schemas.openxmlformats.org/drawingml/2006/table">
            <a:tbl>
              <a:tblPr/>
              <a:tblGrid>
                <a:gridCol w="19905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267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858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9609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772425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Menurut</a:t>
                      </a:r>
                      <a:r>
                        <a:rPr lang="en-ID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en-ID" sz="1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Jenis</a:t>
                      </a:r>
                      <a:r>
                        <a:rPr lang="en-ID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en-ID" sz="1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Belanja</a:t>
                      </a:r>
                      <a:endParaRPr lang="en-ID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5" marR="5235" marT="523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Pagu</a:t>
                      </a:r>
                      <a:r>
                        <a:rPr lang="en-ID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en-ID" sz="1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Belanja</a:t>
                      </a:r>
                      <a:r>
                        <a:rPr lang="en-ID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en-ID" sz="1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Pengadaan</a:t>
                      </a:r>
                      <a:endParaRPr lang="en-ID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5" marR="5235" marT="523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400" b="1" i="0" u="none" strike="noStrike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Realisasi</a:t>
                      </a:r>
                      <a:r>
                        <a:rPr lang="en-ID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en-ID" sz="1400" b="1" i="0" u="none" strike="noStrike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Anggaran</a:t>
                      </a:r>
                      <a:r>
                        <a:rPr lang="en-ID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en-ID" sz="1400" b="1" i="0" u="none" strike="noStrike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Belanja</a:t>
                      </a:r>
                      <a:r>
                        <a:rPr lang="en-ID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en-ID" sz="1400" b="1" i="0" u="none" strike="noStrike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Pengadaan</a:t>
                      </a:r>
                    </a:p>
                  </a:txBody>
                  <a:tcPr marL="5235" marR="5235" marT="523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%</a:t>
                      </a:r>
                    </a:p>
                  </a:txBody>
                  <a:tcPr marL="5235" marR="5235" marT="523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CB9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4824">
                <a:tc>
                  <a:txBody>
                    <a:bodyPr/>
                    <a:lstStyle/>
                    <a:p>
                      <a:pPr algn="l" fontAlgn="b"/>
                      <a:r>
                        <a:rPr lang="en-ID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Barang</a:t>
                      </a:r>
                      <a:endParaRPr lang="en-ID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5" marR="5235" marT="523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1.240.454.563.000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228.564.128.341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18,43%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24">
                <a:tc>
                  <a:txBody>
                    <a:bodyPr/>
                    <a:lstStyle/>
                    <a:p>
                      <a:pPr algn="l" fontAlgn="b"/>
                      <a:r>
                        <a:rPr lang="en-ID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Modal</a:t>
                      </a:r>
                    </a:p>
                  </a:txBody>
                  <a:tcPr marL="5235" marR="5235" marT="523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245.357.030.000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21.324.830.671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8,69%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24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(</a:t>
                      </a:r>
                      <a:r>
                        <a:rPr lang="en-ID" sz="1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Pembayaran</a:t>
                      </a:r>
                      <a:r>
                        <a:rPr lang="en-ID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5235" marR="5235" marT="523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1.485.811.593.000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249.888.959.012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16,82%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CB9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med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94306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0752595"/>
              </p:ext>
            </p:extLst>
          </p:nvPr>
        </p:nvGraphicFramePr>
        <p:xfrm>
          <a:off x="598046" y="1096870"/>
          <a:ext cx="7682624" cy="1349311"/>
        </p:xfrm>
        <a:graphic>
          <a:graphicData uri="http://schemas.openxmlformats.org/drawingml/2006/table">
            <a:tbl>
              <a:tblPr/>
              <a:tblGrid>
                <a:gridCol w="19862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202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8240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93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34424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Menurut</a:t>
                      </a:r>
                      <a:r>
                        <a:rPr lang="en-ID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en-ID" sz="1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Jenis</a:t>
                      </a:r>
                      <a:r>
                        <a:rPr lang="en-ID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en-ID" sz="1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Belanja</a:t>
                      </a:r>
                      <a:endParaRPr lang="en-ID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5" marR="5235" marT="523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Pagu</a:t>
                      </a:r>
                      <a:r>
                        <a:rPr lang="en-ID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en-ID" sz="1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Pemilihan</a:t>
                      </a:r>
                      <a:r>
                        <a:rPr lang="en-ID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en-ID" sz="1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Penyedia</a:t>
                      </a:r>
                      <a:endParaRPr lang="en-ID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5" marR="5235" marT="523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Progress </a:t>
                      </a:r>
                      <a:r>
                        <a:rPr lang="en-ID" sz="1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Pemilihan</a:t>
                      </a:r>
                      <a:r>
                        <a:rPr lang="en-ID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ID" sz="1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Penyedia</a:t>
                      </a:r>
                      <a:endParaRPr lang="en-ID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5" marR="5235" marT="523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%</a:t>
                      </a:r>
                    </a:p>
                  </a:txBody>
                  <a:tcPr marL="5235" marR="5235" marT="523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CB9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9852">
                <a:tc>
                  <a:txBody>
                    <a:bodyPr/>
                    <a:lstStyle/>
                    <a:p>
                      <a:pPr algn="ctr" fontAlgn="b"/>
                      <a:r>
                        <a:rPr lang="en-ID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Barang</a:t>
                      </a:r>
                      <a:endParaRPr lang="en-ID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235" marR="5235" marT="523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317.302.900.971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108.474.507.155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34,18%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1974">
                <a:tc>
                  <a:txBody>
                    <a:bodyPr/>
                    <a:lstStyle/>
                    <a:p>
                      <a:pPr algn="ctr" fontAlgn="b"/>
                      <a:r>
                        <a:rPr lang="en-ID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Modal</a:t>
                      </a:r>
                    </a:p>
                  </a:txBody>
                  <a:tcPr marL="5235" marR="5235" marT="523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244.150.612.517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110.573.574.706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45,28%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2150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Progress PBJ</a:t>
                      </a:r>
                    </a:p>
                  </a:txBody>
                  <a:tcPr marL="5235" marR="5235" marT="523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4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561.453.513.488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4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219.048.081.861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4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39,01%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CB9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048928" name="TextBox 2"/>
          <p:cNvSpPr txBox="1"/>
          <p:nvPr/>
        </p:nvSpPr>
        <p:spPr>
          <a:xfrm>
            <a:off x="152400" y="161960"/>
            <a:ext cx="7848600" cy="86177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000" b="1" dirty="0">
                <a:solidFill>
                  <a:srgbClr val="002060"/>
                </a:solidFill>
              </a:rPr>
              <a:t>PROGRESS</a:t>
            </a:r>
            <a:r>
              <a:rPr lang="id-ID" sz="2000" b="1" dirty="0">
                <a:solidFill>
                  <a:srgbClr val="002060"/>
                </a:solidFill>
              </a:rPr>
              <a:t> PENGADAAN BARANG/JASA </a:t>
            </a:r>
            <a:r>
              <a:rPr lang="en-US" sz="2000" b="1" dirty="0">
                <a:solidFill>
                  <a:srgbClr val="002060"/>
                </a:solidFill>
              </a:rPr>
              <a:t>(</a:t>
            </a:r>
            <a:r>
              <a:rPr lang="id-ID" sz="2000" b="1" dirty="0">
                <a:solidFill>
                  <a:srgbClr val="002060"/>
                </a:solidFill>
              </a:rPr>
              <a:t>PEMILIHAN PENYEDIA</a:t>
            </a:r>
            <a:r>
              <a:rPr lang="en-US" sz="2000" b="1" dirty="0">
                <a:solidFill>
                  <a:srgbClr val="002060"/>
                </a:solidFill>
              </a:rPr>
              <a:t>)</a:t>
            </a:r>
            <a:endParaRPr lang="id-ID" sz="2000" b="1" dirty="0">
              <a:solidFill>
                <a:srgbClr val="002060"/>
              </a:solidFill>
            </a:endParaRPr>
          </a:p>
          <a:p>
            <a:r>
              <a:rPr lang="id-ID" b="1" dirty="0">
                <a:solidFill>
                  <a:srgbClr val="002060"/>
                </a:solidFill>
              </a:rPr>
              <a:t>BADAN POM </a:t>
            </a:r>
            <a:r>
              <a:rPr lang="en-US" b="1" dirty="0">
                <a:solidFill>
                  <a:srgbClr val="002060"/>
                </a:solidFill>
              </a:rPr>
              <a:t>MARET 2023</a:t>
            </a:r>
            <a:endParaRPr lang="id-ID" b="1" dirty="0">
              <a:solidFill>
                <a:srgbClr val="002060"/>
              </a:solidFill>
            </a:endParaRPr>
          </a:p>
          <a:p>
            <a:r>
              <a:rPr lang="en-US" sz="1200" b="1" dirty="0">
                <a:solidFill>
                  <a:srgbClr val="002060"/>
                </a:solidFill>
              </a:rPr>
              <a:t>(31 </a:t>
            </a:r>
            <a:r>
              <a:rPr lang="en-US" sz="1200" b="1" dirty="0" err="1">
                <a:solidFill>
                  <a:srgbClr val="002060"/>
                </a:solidFill>
              </a:rPr>
              <a:t>Maret</a:t>
            </a:r>
            <a:r>
              <a:rPr lang="en-US" sz="1200" b="1" dirty="0">
                <a:solidFill>
                  <a:srgbClr val="002060"/>
                </a:solidFill>
              </a:rPr>
              <a:t> 2023 DATA SPSE)</a:t>
            </a:r>
            <a:endParaRPr lang="id-ID" sz="1200" dirty="0"/>
          </a:p>
        </p:txBody>
      </p:sp>
      <p:sp>
        <p:nvSpPr>
          <p:cNvPr id="1048929" name="TextBox 3"/>
          <p:cNvSpPr txBox="1"/>
          <p:nvPr/>
        </p:nvSpPr>
        <p:spPr>
          <a:xfrm>
            <a:off x="394576" y="2538582"/>
            <a:ext cx="7682624" cy="830997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171450" indent="-171450">
              <a:buFont typeface="Wingdings" panose="05000000000000000000" pitchFamily="2" charset="2"/>
              <a:buChar char="§"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Progress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pelaksanaan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pemilihan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(HPS)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pengadaan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barang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jasa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sampai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31 </a:t>
            </a:r>
            <a:r>
              <a:rPr kumimoji="0" 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Maret</a:t>
            </a:r>
            <a:r>
              <a:rPr lang="en-US" sz="1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2023 </a:t>
            </a:r>
            <a:r>
              <a:rPr lang="en-US" sz="12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sebesar</a:t>
            </a:r>
            <a:r>
              <a:rPr lang="en-US" sz="1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Rp</a:t>
            </a:r>
            <a:r>
              <a:rPr lang="en-ID" sz="1200" b="1" dirty="0">
                <a:solidFill>
                  <a:srgbClr val="000000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  219.048.081.861</a:t>
            </a:r>
            <a:r>
              <a:rPr lang="en-US" sz="1200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,- </a:t>
            </a:r>
            <a:r>
              <a:rPr lang="en-US" sz="1200" b="1" dirty="0" err="1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atau</a:t>
            </a:r>
            <a:r>
              <a:rPr lang="en-US" sz="1200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 39,01%</a:t>
            </a:r>
            <a:r>
              <a:rPr lang="en-US" sz="1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 </a:t>
            </a:r>
            <a:r>
              <a:rPr lang="en-US" sz="12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dibandingkan</a:t>
            </a:r>
            <a:r>
              <a:rPr lang="en-US" sz="1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RUP </a:t>
            </a:r>
            <a:r>
              <a:rPr lang="en-US" sz="12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melalui</a:t>
            </a:r>
            <a:r>
              <a:rPr lang="en-US" sz="1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Penyedia</a:t>
            </a:r>
            <a:r>
              <a:rPr lang="en-US" sz="1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Rp. 561.453.513.488</a:t>
            </a:r>
            <a:r>
              <a:rPr lang="en-ID" sz="1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,-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US" sz="1200" b="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Berdasarkan</a:t>
            </a:r>
            <a:r>
              <a:rPr lang="en-US" sz="12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b="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alur</a:t>
            </a:r>
            <a:r>
              <a:rPr lang="en-US" sz="12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b="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pengadaan</a:t>
            </a:r>
            <a:r>
              <a:rPr lang="en-US" sz="12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b="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barang</a:t>
            </a:r>
            <a:r>
              <a:rPr lang="en-US" sz="12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sz="1200" b="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jasa</a:t>
            </a:r>
            <a:r>
              <a:rPr lang="en-US" sz="12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200" b="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perbedaan</a:t>
            </a:r>
            <a:r>
              <a:rPr lang="en-US" sz="12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b="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ini</a:t>
            </a:r>
            <a:r>
              <a:rPr lang="en-US" sz="12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b="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dikarenakan</a:t>
            </a:r>
            <a:r>
              <a:rPr lang="en-US" sz="12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b="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sejumlah</a:t>
            </a:r>
            <a:r>
              <a:rPr lang="en-US" sz="12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b="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paket</a:t>
            </a:r>
            <a:r>
              <a:rPr lang="en-US" sz="12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b="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sedang</a:t>
            </a:r>
            <a:r>
              <a:rPr lang="en-US" sz="12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b="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sz="12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b="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tahap</a:t>
            </a:r>
            <a:r>
              <a:rPr lang="en-US" sz="12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US" sz="1200" b="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pemilihan</a:t>
            </a:r>
            <a:r>
              <a:rPr lang="en-US" sz="12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b="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sd</a:t>
            </a:r>
            <a:r>
              <a:rPr lang="en-US" sz="12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b="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pelaksanaan</a:t>
            </a:r>
            <a:r>
              <a:rPr lang="en-US" sz="12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b="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kontrak</a:t>
            </a:r>
            <a:r>
              <a:rPr lang="en-US" sz="12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209715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3571" y="3907158"/>
            <a:ext cx="8151574" cy="20698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94307" name="Char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78519675"/>
              </p:ext>
            </p:extLst>
          </p:nvPr>
        </p:nvGraphicFramePr>
        <p:xfrm>
          <a:off x="457200" y="857798"/>
          <a:ext cx="8229600" cy="21680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48930" name="TextBox 2"/>
          <p:cNvSpPr txBox="1"/>
          <p:nvPr/>
        </p:nvSpPr>
        <p:spPr>
          <a:xfrm>
            <a:off x="228600" y="228600"/>
            <a:ext cx="7848600" cy="86177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000" b="1" dirty="0">
                <a:solidFill>
                  <a:srgbClr val="002060"/>
                </a:solidFill>
              </a:rPr>
              <a:t>PROGRESS</a:t>
            </a:r>
            <a:r>
              <a:rPr lang="id-ID" sz="2000" b="1" dirty="0">
                <a:solidFill>
                  <a:srgbClr val="002060"/>
                </a:solidFill>
              </a:rPr>
              <a:t> PENGADAAN BARANG/JASA </a:t>
            </a:r>
            <a:r>
              <a:rPr lang="en-US" sz="2000" b="1" dirty="0">
                <a:solidFill>
                  <a:srgbClr val="002060"/>
                </a:solidFill>
              </a:rPr>
              <a:t>(</a:t>
            </a:r>
            <a:r>
              <a:rPr lang="id-ID" sz="2000" b="1" dirty="0">
                <a:solidFill>
                  <a:srgbClr val="002060"/>
                </a:solidFill>
              </a:rPr>
              <a:t>PEMILIHAN PENYEDIA</a:t>
            </a:r>
            <a:r>
              <a:rPr lang="en-US" sz="2000" b="1" dirty="0">
                <a:solidFill>
                  <a:srgbClr val="002060"/>
                </a:solidFill>
              </a:rPr>
              <a:t>)</a:t>
            </a:r>
            <a:endParaRPr lang="id-ID" sz="2000" b="1" dirty="0">
              <a:solidFill>
                <a:srgbClr val="002060"/>
              </a:solidFill>
            </a:endParaRPr>
          </a:p>
          <a:p>
            <a:r>
              <a:rPr lang="id-ID" b="1" dirty="0">
                <a:solidFill>
                  <a:srgbClr val="002060"/>
                </a:solidFill>
              </a:rPr>
              <a:t>BADAN POM </a:t>
            </a:r>
            <a:r>
              <a:rPr lang="en-US" b="1" dirty="0">
                <a:solidFill>
                  <a:srgbClr val="002060"/>
                </a:solidFill>
              </a:rPr>
              <a:t>MARET 2023</a:t>
            </a:r>
            <a:endParaRPr lang="id-ID" b="1" dirty="0">
              <a:solidFill>
                <a:srgbClr val="002060"/>
              </a:solidFill>
            </a:endParaRPr>
          </a:p>
          <a:p>
            <a:r>
              <a:rPr lang="en-US" sz="1200" b="1" dirty="0">
                <a:solidFill>
                  <a:srgbClr val="002060"/>
                </a:solidFill>
              </a:rPr>
              <a:t>(31 MARET 2023 DATA SPSE)</a:t>
            </a:r>
            <a:endParaRPr lang="id-ID" sz="1200" dirty="0"/>
          </a:p>
        </p:txBody>
      </p:sp>
      <p:sp>
        <p:nvSpPr>
          <p:cNvPr id="1048931" name="TextBox 6"/>
          <p:cNvSpPr txBox="1"/>
          <p:nvPr/>
        </p:nvSpPr>
        <p:spPr>
          <a:xfrm>
            <a:off x="1114044" y="6139234"/>
            <a:ext cx="7277100" cy="116955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Progress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pelaksanaan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pemilihan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(HPS)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pengadaan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barang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jasa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sampai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31 </a:t>
            </a:r>
            <a:r>
              <a:rPr lang="en-US" sz="1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Maret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  </a:t>
            </a:r>
            <a:r>
              <a:rPr lang="en-US" sz="1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sebesar</a:t>
            </a:r>
            <a:r>
              <a:rPr lang="en-US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Rp 219.048.081.861,- </a:t>
            </a:r>
            <a:r>
              <a:rPr lang="en-US" sz="1400" b="1" dirty="0" err="1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atau</a:t>
            </a:r>
            <a:r>
              <a:rPr lang="en-US" sz="1400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 39,01% </a:t>
            </a:r>
            <a:r>
              <a:rPr lang="en-US" sz="1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dibandingkan</a:t>
            </a:r>
            <a:r>
              <a:rPr lang="en-US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RUP </a:t>
            </a:r>
            <a:r>
              <a:rPr lang="en-US" sz="1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melalui</a:t>
            </a:r>
            <a:r>
              <a:rPr lang="en-US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Penyedia</a:t>
            </a:r>
            <a:r>
              <a:rPr lang="en-US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Rp    561.453.513.488</a:t>
            </a:r>
            <a:r>
              <a:rPr lang="en-ID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,-</a:t>
            </a:r>
          </a:p>
          <a:p>
            <a:endParaRPr lang="en-ID" sz="1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194308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808614"/>
              </p:ext>
            </p:extLst>
          </p:nvPr>
        </p:nvGraphicFramePr>
        <p:xfrm>
          <a:off x="1371600" y="2993427"/>
          <a:ext cx="6400800" cy="3155977"/>
        </p:xfrm>
        <a:graphic>
          <a:graphicData uri="http://schemas.openxmlformats.org/drawingml/2006/table">
            <a:tbl>
              <a:tblPr/>
              <a:tblGrid>
                <a:gridCol w="11870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27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181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1642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76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68762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Bulan</a:t>
                      </a:r>
                      <a:endParaRPr lang="en-ID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181" marR="5181" marT="51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Tahun</a:t>
                      </a:r>
                      <a:endParaRPr lang="en-ID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181" marR="5181" marT="51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Paket</a:t>
                      </a:r>
                      <a:r>
                        <a:rPr lang="en-ID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/ </a:t>
                      </a:r>
                      <a:r>
                        <a:rPr lang="en-ID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Kegiatan</a:t>
                      </a:r>
                      <a:endParaRPr lang="en-ID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181" marR="5181" marT="51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Realisasi</a:t>
                      </a:r>
                      <a:r>
                        <a:rPr lang="en-ID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Pemilihan</a:t>
                      </a:r>
                      <a:r>
                        <a:rPr lang="en-ID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ID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Penyedia</a:t>
                      </a:r>
                      <a:r>
                        <a:rPr lang="en-ID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(HPS)</a:t>
                      </a:r>
                    </a:p>
                  </a:txBody>
                  <a:tcPr marL="5181" marR="5181" marT="51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Nilai </a:t>
                      </a:r>
                      <a:r>
                        <a:rPr lang="en-ID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Kontrak</a:t>
                      </a:r>
                      <a:endParaRPr lang="en-ID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181" marR="5181" marT="51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127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Desember</a:t>
                      </a:r>
                      <a:endParaRPr lang="en-ID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181" marR="5181" marT="51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2023</a:t>
                      </a:r>
                      <a:endParaRPr lang="en-ID" sz="12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181" marR="5181" marT="51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ID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ID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ID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127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November</a:t>
                      </a:r>
                      <a:endParaRPr lang="en-ID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181" marR="5181" marT="51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2023</a:t>
                      </a:r>
                      <a:endParaRPr lang="en-ID" sz="12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181" marR="5181" marT="51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ID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ID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ID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127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Oktober</a:t>
                      </a:r>
                      <a:endParaRPr lang="en-ID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181" marR="5181" marT="51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2023</a:t>
                      </a:r>
                      <a:endParaRPr lang="en-ID" sz="12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181" marR="5181" marT="51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ID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ID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ID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127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September</a:t>
                      </a:r>
                      <a:endParaRPr lang="en-ID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181" marR="5181" marT="51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2023</a:t>
                      </a:r>
                      <a:endParaRPr lang="en-ID" sz="12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181" marR="5181" marT="51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ID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ID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ID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9127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Agustus</a:t>
                      </a:r>
                      <a:endParaRPr lang="en-ID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181" marR="5181" marT="51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2023</a:t>
                      </a:r>
                      <a:endParaRPr lang="en-ID" sz="12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181" marR="5181" marT="51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ID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ID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ID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91275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Juli</a:t>
                      </a:r>
                    </a:p>
                  </a:txBody>
                  <a:tcPr marL="5181" marR="5181" marT="51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2023</a:t>
                      </a:r>
                      <a:endParaRPr lang="en-ID" sz="12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181" marR="5181" marT="51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ID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ID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ID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9127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Juni</a:t>
                      </a:r>
                      <a:endParaRPr lang="en-ID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181" marR="5181" marT="51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2023</a:t>
                      </a:r>
                      <a:endParaRPr lang="en-ID" sz="12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181" marR="5181" marT="51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ID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ID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ID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91275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Mei</a:t>
                      </a:r>
                    </a:p>
                  </a:txBody>
                  <a:tcPr marL="5181" marR="5181" marT="51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2023</a:t>
                      </a:r>
                    </a:p>
                  </a:txBody>
                  <a:tcPr marL="5181" marR="5181" marT="51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ID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ID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ID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91275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April</a:t>
                      </a:r>
                    </a:p>
                  </a:txBody>
                  <a:tcPr marL="5181" marR="5181" marT="51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2023</a:t>
                      </a:r>
                    </a:p>
                  </a:txBody>
                  <a:tcPr marL="5181" marR="5181" marT="51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ID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ID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ID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9127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r>
                        <a:rPr lang="en-ID" sz="1200" b="0" i="0" u="none" strike="noStrike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aret</a:t>
                      </a:r>
                      <a:endParaRPr lang="en-ID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181" marR="5181" marT="51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2023</a:t>
                      </a:r>
                    </a:p>
                  </a:txBody>
                  <a:tcPr marL="5181" marR="5181" marT="51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619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42.142.359.381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36.264.269.001 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9127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Februari</a:t>
                      </a:r>
                      <a:endParaRPr lang="en-ID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181" marR="5181" marT="51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2023</a:t>
                      </a:r>
                      <a:endParaRPr lang="en-ID" sz="12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5181" marR="5181" marT="51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578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67.707.242.338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66.537.447.908 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2417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Januari</a:t>
                      </a:r>
                      <a:endParaRPr lang="en-ID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181" marR="5181" marT="51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2023</a:t>
                      </a:r>
                    </a:p>
                  </a:txBody>
                  <a:tcPr marL="5181" marR="5181" marT="51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168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58.660.571.441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58.122.990.110 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05798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Desember</a:t>
                      </a:r>
                      <a:endParaRPr lang="en-ID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181" marR="5181" marT="51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2022</a:t>
                      </a:r>
                    </a:p>
                  </a:txBody>
                  <a:tcPr marL="5181" marR="5181" marT="51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50.116.919.331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49.855.006.101 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40864">
                <a:tc>
                  <a:txBody>
                    <a:bodyPr/>
                    <a:lstStyle/>
                    <a:p>
                      <a:pPr algn="ctr" fontAlgn="b"/>
                      <a:r>
                        <a:rPr lang="en-ID" sz="12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</a:t>
                      </a:r>
                    </a:p>
                  </a:txBody>
                  <a:tcPr marL="5181" marR="5181" marT="51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5181" marR="5181" marT="51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1439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219.048.081.861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211.200.702.490 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4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194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194307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32" name="TextBox 2"/>
          <p:cNvSpPr txBox="1"/>
          <p:nvPr/>
        </p:nvSpPr>
        <p:spPr>
          <a:xfrm>
            <a:off x="647700" y="357426"/>
            <a:ext cx="7848600" cy="86177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000" b="1" dirty="0">
                <a:solidFill>
                  <a:srgbClr val="002060"/>
                </a:solidFill>
              </a:rPr>
              <a:t>PROGRESS</a:t>
            </a:r>
            <a:r>
              <a:rPr lang="id-ID" sz="2000" b="1" dirty="0">
                <a:solidFill>
                  <a:srgbClr val="002060"/>
                </a:solidFill>
              </a:rPr>
              <a:t> PENGADAAN BARANG/JASA </a:t>
            </a:r>
            <a:r>
              <a:rPr lang="en-US" sz="2000" b="1" dirty="0">
                <a:solidFill>
                  <a:srgbClr val="002060"/>
                </a:solidFill>
              </a:rPr>
              <a:t>(</a:t>
            </a:r>
            <a:r>
              <a:rPr lang="id-ID" sz="2000" b="1" dirty="0">
                <a:solidFill>
                  <a:srgbClr val="002060"/>
                </a:solidFill>
              </a:rPr>
              <a:t>PEMILIHAN PENYEDIA</a:t>
            </a:r>
            <a:r>
              <a:rPr lang="en-US" sz="2000" b="1" dirty="0">
                <a:solidFill>
                  <a:srgbClr val="002060"/>
                </a:solidFill>
              </a:rPr>
              <a:t>)</a:t>
            </a:r>
            <a:endParaRPr lang="id-ID" sz="2000" b="1" dirty="0">
              <a:solidFill>
                <a:srgbClr val="002060"/>
              </a:solidFill>
            </a:endParaRPr>
          </a:p>
          <a:p>
            <a:r>
              <a:rPr lang="id-ID" b="1" dirty="0">
                <a:solidFill>
                  <a:srgbClr val="002060"/>
                </a:solidFill>
              </a:rPr>
              <a:t>BADAN POM </a:t>
            </a:r>
            <a:r>
              <a:rPr lang="en-US" b="1" dirty="0">
                <a:solidFill>
                  <a:srgbClr val="002060"/>
                </a:solidFill>
              </a:rPr>
              <a:t>MARET 2023</a:t>
            </a:r>
            <a:endParaRPr lang="id-ID" b="1" dirty="0">
              <a:solidFill>
                <a:srgbClr val="002060"/>
              </a:solidFill>
            </a:endParaRPr>
          </a:p>
          <a:p>
            <a:r>
              <a:rPr lang="en-US" sz="1200" b="1" dirty="0">
                <a:solidFill>
                  <a:srgbClr val="002060"/>
                </a:solidFill>
              </a:rPr>
              <a:t>(31 </a:t>
            </a:r>
            <a:r>
              <a:rPr lang="en-US" sz="1200" b="1" dirty="0" err="1">
                <a:solidFill>
                  <a:srgbClr val="002060"/>
                </a:solidFill>
              </a:rPr>
              <a:t>Maret</a:t>
            </a:r>
            <a:r>
              <a:rPr lang="en-US" sz="1200" b="1" dirty="0">
                <a:solidFill>
                  <a:srgbClr val="002060"/>
                </a:solidFill>
              </a:rPr>
              <a:t> 2023 DATA SPSE)</a:t>
            </a:r>
            <a:endParaRPr lang="id-ID" sz="1200" dirty="0"/>
          </a:p>
        </p:txBody>
      </p:sp>
      <p:graphicFrame>
        <p:nvGraphicFramePr>
          <p:cNvPr id="4194309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2287304"/>
              </p:ext>
            </p:extLst>
          </p:nvPr>
        </p:nvGraphicFramePr>
        <p:xfrm>
          <a:off x="2831257" y="1340273"/>
          <a:ext cx="6143410" cy="2641521"/>
        </p:xfrm>
        <a:graphic>
          <a:graphicData uri="http://schemas.openxmlformats.org/drawingml/2006/table">
            <a:tbl>
              <a:tblPr/>
              <a:tblGrid>
                <a:gridCol w="4859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447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8533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8533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1806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61563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No</a:t>
                      </a:r>
                    </a:p>
                  </a:txBody>
                  <a:tcPr marL="3917" marR="3917" marT="3917" marB="281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cs typeface="Arial"/>
                        </a:rPr>
                        <a:t>Metode</a:t>
                      </a:r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cs typeface="Arial"/>
                        </a:rPr>
                        <a:t> </a:t>
                      </a:r>
                      <a:endParaRPr lang="en-ID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marL="3917" marR="3917" marT="3917" marB="281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err="1">
                          <a:solidFill>
                            <a:srgbClr val="000000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Pagu</a:t>
                      </a:r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 RUP</a:t>
                      </a:r>
                      <a:endParaRPr lang="en-ID" sz="11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marL="3917" marR="3917" marT="3917" marB="281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cs typeface="Arial"/>
                        </a:rPr>
                        <a:t>Paket RUP</a:t>
                      </a:r>
                      <a:endParaRPr lang="en-ID" sz="11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  <a:cs typeface="Arial"/>
                      </a:endParaRPr>
                    </a:p>
                  </a:txBody>
                  <a:tcPr marL="3917" marR="3917" marT="3917" marB="281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Nilai </a:t>
                      </a:r>
                      <a:r>
                        <a:rPr 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Pemilihan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 (HPS)</a:t>
                      </a:r>
                      <a:endParaRPr lang="en-ID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marL="3917" marR="3917" marT="3917" marB="281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cs typeface="Arial"/>
                        </a:rPr>
                        <a:t>Paket</a:t>
                      </a:r>
                      <a:endParaRPr lang="en-ID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  <a:cs typeface="Arial"/>
                      </a:endParaRPr>
                    </a:p>
                  </a:txBody>
                  <a:tcPr marL="3917" marR="3917" marT="3917" marB="281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%</a:t>
                      </a:r>
                      <a:endParaRPr lang="en-ID" sz="11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marL="3917" marR="3917" marT="3917" marB="281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CB9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8132">
                <a:tc>
                  <a:txBody>
                    <a:bodyPr/>
                    <a:lstStyle/>
                    <a:p>
                      <a:pPr algn="ctr" fontAlgn="b"/>
                      <a:r>
                        <a:rPr lang="en-ID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cs typeface="Arial"/>
                        </a:rPr>
                        <a:t>1</a:t>
                      </a:r>
                    </a:p>
                  </a:txBody>
                  <a:tcPr marL="3917" marR="3917" marT="3917" marB="281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cs typeface="Arial"/>
                        </a:rPr>
                        <a:t>Tender</a:t>
                      </a:r>
                    </a:p>
                  </a:txBody>
                  <a:tcPr marL="3917" marR="3917" marT="3917" marB="281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68.358.025.000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32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0,00%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6333">
                <a:tc>
                  <a:txBody>
                    <a:bodyPr/>
                    <a:lstStyle/>
                    <a:p>
                      <a:pPr algn="ctr" fontAlgn="b"/>
                      <a:r>
                        <a:rPr lang="en-ID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cs typeface="Arial"/>
                        </a:rPr>
                        <a:t>2</a:t>
                      </a:r>
                    </a:p>
                  </a:txBody>
                  <a:tcPr marL="3917" marR="3917" marT="3917" marB="281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cs typeface="Arial"/>
                        </a:rPr>
                        <a:t>Tender </a:t>
                      </a:r>
                      <a:r>
                        <a:rPr lang="en-ID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cs typeface="Arial"/>
                        </a:rPr>
                        <a:t>Cepat</a:t>
                      </a:r>
                      <a:endParaRPr lang="en-ID" sz="10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  <a:cs typeface="Arial"/>
                      </a:endParaRPr>
                    </a:p>
                  </a:txBody>
                  <a:tcPr marL="3917" marR="3917" marT="3917" marB="281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2.155.060.000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257.722.797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11,96%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7867">
                <a:tc>
                  <a:txBody>
                    <a:bodyPr/>
                    <a:lstStyle/>
                    <a:p>
                      <a:pPr algn="ctr" fontAlgn="b"/>
                      <a:r>
                        <a:rPr lang="en-ID" sz="10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3917" marR="3917" marT="3917" marB="281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cs typeface="Arial"/>
                        </a:rPr>
                        <a:t>Pengadaan</a:t>
                      </a:r>
                      <a:r>
                        <a:rPr lang="en-ID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cs typeface="Arial"/>
                        </a:rPr>
                        <a:t> </a:t>
                      </a:r>
                      <a:r>
                        <a:rPr lang="en-ID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cs typeface="Arial"/>
                        </a:rPr>
                        <a:t>Langsung</a:t>
                      </a:r>
                      <a:endParaRPr lang="en-ID" sz="10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  <a:cs typeface="Arial"/>
                      </a:endParaRPr>
                    </a:p>
                  </a:txBody>
                  <a:tcPr marL="3917" marR="3917" marT="3917" marB="281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111.080.173.630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1.581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8.626.221.204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105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7,77%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4000">
                <a:tc>
                  <a:txBody>
                    <a:bodyPr/>
                    <a:lstStyle/>
                    <a:p>
                      <a:pPr algn="ctr" fontAlgn="b"/>
                      <a:r>
                        <a:rPr lang="en-ID" sz="10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cs typeface="Arial"/>
                        </a:rPr>
                        <a:t>4</a:t>
                      </a:r>
                    </a:p>
                  </a:txBody>
                  <a:tcPr marL="3917" marR="3917" marT="3917" marB="281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cs typeface="Arial"/>
                        </a:rPr>
                        <a:t>E-Purchasing</a:t>
                      </a:r>
                    </a:p>
                  </a:txBody>
                  <a:tcPr marL="3917" marR="3917" marT="3917" marB="281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316.292.717.341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1.249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203.702.342.913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1.311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64,40%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9400">
                <a:tc>
                  <a:txBody>
                    <a:bodyPr/>
                    <a:lstStyle/>
                    <a:p>
                      <a:pPr algn="ctr" fontAlgn="b"/>
                      <a:r>
                        <a:rPr lang="en-ID" sz="10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cs typeface="Arial"/>
                        </a:rPr>
                        <a:t>5</a:t>
                      </a:r>
                    </a:p>
                  </a:txBody>
                  <a:tcPr marL="3917" marR="3917" marT="3917" marB="281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0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cs typeface="Arial"/>
                        </a:rPr>
                        <a:t>Penunjukan Langsung</a:t>
                      </a:r>
                      <a:endParaRPr lang="en-ID" sz="1000" b="0" i="0" u="none" strike="noStrike" err="1">
                        <a:solidFill>
                          <a:srgbClr val="000000"/>
                        </a:solidFill>
                        <a:effectLst/>
                        <a:latin typeface="+mj-lt"/>
                        <a:cs typeface="Arial"/>
                      </a:endParaRPr>
                    </a:p>
                  </a:txBody>
                  <a:tcPr marL="3917" marR="3917" marT="3917" marB="281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12.487.083.000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97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749.956.797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6,01%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62467">
                <a:tc>
                  <a:txBody>
                    <a:bodyPr/>
                    <a:lstStyle/>
                    <a:p>
                      <a:pPr algn="ctr" fontAlgn="b"/>
                      <a:r>
                        <a:rPr lang="en-ID" sz="10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cs typeface="Arial"/>
                        </a:rPr>
                        <a:t>6</a:t>
                      </a:r>
                    </a:p>
                  </a:txBody>
                  <a:tcPr marL="3917" marR="3917" marT="3917" marB="281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cs typeface="Arial"/>
                        </a:rPr>
                        <a:t>Pengecualian</a:t>
                      </a:r>
                      <a:endParaRPr lang="en-ID" sz="10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  <a:cs typeface="Arial"/>
                      </a:endParaRPr>
                    </a:p>
                  </a:txBody>
                  <a:tcPr marL="3917" marR="3917" marT="3917" marB="281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41.998.813.999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254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632.990.336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1,51%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6333">
                <a:tc>
                  <a:txBody>
                    <a:bodyPr/>
                    <a:lstStyle/>
                    <a:p>
                      <a:pPr algn="ctr" fontAlgn="b"/>
                      <a:r>
                        <a:rPr lang="en-ID" sz="10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cs typeface="Arial"/>
                        </a:rPr>
                        <a:t>7</a:t>
                      </a:r>
                    </a:p>
                  </a:txBody>
                  <a:tcPr marL="3917" marR="3917" marT="3917" marB="281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cs typeface="Arial"/>
                        </a:rPr>
                        <a:t>Seleksi</a:t>
                      </a:r>
                      <a:endParaRPr lang="en-ID" sz="10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  <a:cs typeface="Arial"/>
                      </a:endParaRPr>
                    </a:p>
                  </a:txBody>
                  <a:tcPr marL="3917" marR="3917" marT="3917" marB="281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9.081.640.518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13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5.078.847.814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55,92%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49594">
                <a:tc>
                  <a:txBody>
                    <a:bodyPr/>
                    <a:lstStyle/>
                    <a:p>
                      <a:pPr algn="ctr" fontAlgn="b"/>
                      <a:endParaRPr lang="en-ID" sz="11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  <a:cs typeface="Arial" panose="020B0604020202020204" pitchFamily="34" charset="0"/>
                      </a:endParaRPr>
                    </a:p>
                  </a:txBody>
                  <a:tcPr marL="3917" marR="3917" marT="3917" marB="28198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0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  <a:cs typeface="Arial"/>
                        </a:rPr>
                        <a:t>Total</a:t>
                      </a:r>
                    </a:p>
                  </a:txBody>
                  <a:tcPr marL="3917" marR="3917" marT="3917" marB="281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 561.453.513.488 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 3.229 </a:t>
                      </a:r>
                    </a:p>
                  </a:txBody>
                  <a:tcPr marL="3917" marR="3917" marT="3917" marB="281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 219.048.081.861 </a:t>
                      </a:r>
                    </a:p>
                  </a:txBody>
                  <a:tcPr marL="3917" marR="3917" marT="3917" marB="281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cs typeface="Arial"/>
                        </a:rPr>
                        <a:t> 1.439 </a:t>
                      </a:r>
                    </a:p>
                  </a:txBody>
                  <a:tcPr marL="3917" marR="3917" marT="3917" marB="281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cs typeface="Arial" panose="020B0604020202020204" pitchFamily="34" charset="0"/>
                        </a:rPr>
                        <a:t>39,01%</a:t>
                      </a:r>
                    </a:p>
                  </a:txBody>
                  <a:tcPr marL="3917" marR="3917" marT="3917" marB="281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CB9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1048933" name="TextBox 8"/>
          <p:cNvSpPr txBox="1"/>
          <p:nvPr/>
        </p:nvSpPr>
        <p:spPr>
          <a:xfrm>
            <a:off x="370358" y="1492673"/>
            <a:ext cx="2460899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1400" b="1" dirty="0">
                <a:solidFill>
                  <a:srgbClr val="002060"/>
                </a:solidFill>
                <a:latin typeface="Arial"/>
                <a:cs typeface="Arial"/>
              </a:rPr>
              <a:t>BADAN POM </a:t>
            </a:r>
          </a:p>
          <a:p>
            <a:pPr>
              <a:defRPr/>
            </a:pPr>
            <a:endParaRPr lang="en-US" sz="1400" b="1" dirty="0">
              <a:solidFill>
                <a:srgbClr val="002060"/>
              </a:solidFill>
              <a:latin typeface="Arial"/>
              <a:cs typeface="Arial"/>
            </a:endParaRPr>
          </a:p>
          <a:p>
            <a:pPr>
              <a:defRPr/>
            </a:pPr>
            <a:r>
              <a:rPr lang="en-US" sz="1400" dirty="0">
                <a:solidFill>
                  <a:srgbClr val="002060"/>
                </a:solidFill>
                <a:latin typeface="Arial"/>
                <a:cs typeface="Arial"/>
              </a:rPr>
              <a:t>Proses </a:t>
            </a:r>
            <a:r>
              <a:rPr lang="en-US" sz="1400" dirty="0" err="1">
                <a:solidFill>
                  <a:srgbClr val="002060"/>
                </a:solidFill>
                <a:latin typeface="Arial"/>
                <a:cs typeface="Arial"/>
              </a:rPr>
              <a:t>pelaksanaan</a:t>
            </a:r>
            <a:r>
              <a:rPr lang="en-US" sz="14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en-US" sz="1400" dirty="0" err="1">
                <a:solidFill>
                  <a:srgbClr val="002060"/>
                </a:solidFill>
                <a:latin typeface="Arial"/>
                <a:cs typeface="Arial"/>
              </a:rPr>
              <a:t>pemilihan</a:t>
            </a:r>
            <a:r>
              <a:rPr lang="en-US" sz="14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en-US" sz="1400" dirty="0" err="1">
                <a:solidFill>
                  <a:srgbClr val="002060"/>
                </a:solidFill>
                <a:latin typeface="Arial"/>
                <a:cs typeface="Arial"/>
              </a:rPr>
              <a:t>penyedia</a:t>
            </a:r>
            <a:r>
              <a:rPr lang="en-US" sz="1400" dirty="0">
                <a:solidFill>
                  <a:srgbClr val="002060"/>
                </a:solidFill>
                <a:latin typeface="Arial"/>
                <a:cs typeface="Arial"/>
              </a:rPr>
              <a:t> yang </a:t>
            </a:r>
            <a:r>
              <a:rPr lang="en-US" sz="1400" dirty="0" err="1">
                <a:solidFill>
                  <a:srgbClr val="002060"/>
                </a:solidFill>
                <a:latin typeface="Arial"/>
                <a:cs typeface="Arial"/>
              </a:rPr>
              <a:t>telah</a:t>
            </a:r>
            <a:r>
              <a:rPr lang="en-US" sz="14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en-US" sz="1400" dirty="0" err="1">
                <a:solidFill>
                  <a:srgbClr val="002060"/>
                </a:solidFill>
                <a:latin typeface="Arial"/>
                <a:cs typeface="Arial"/>
              </a:rPr>
              <a:t>dilaksanakan</a:t>
            </a:r>
            <a:r>
              <a:rPr lang="en-US" sz="14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en-US" sz="1400" dirty="0" err="1">
                <a:solidFill>
                  <a:srgbClr val="002060"/>
                </a:solidFill>
                <a:latin typeface="Arial"/>
                <a:cs typeface="Arial"/>
              </a:rPr>
              <a:t>sampai</a:t>
            </a:r>
            <a:r>
              <a:rPr lang="en-US" sz="14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en-US" sz="1400" dirty="0" err="1">
                <a:solidFill>
                  <a:srgbClr val="002060"/>
                </a:solidFill>
                <a:latin typeface="Arial"/>
                <a:cs typeface="Arial"/>
              </a:rPr>
              <a:t>dengan</a:t>
            </a:r>
            <a:r>
              <a:rPr lang="en-US" sz="14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en-US" sz="1400" dirty="0" err="1">
                <a:solidFill>
                  <a:srgbClr val="002060"/>
                </a:solidFill>
                <a:latin typeface="Arial"/>
                <a:cs typeface="Arial"/>
              </a:rPr>
              <a:t>Maret</a:t>
            </a:r>
            <a:r>
              <a:rPr lang="en-US" sz="1400" dirty="0">
                <a:solidFill>
                  <a:srgbClr val="002060"/>
                </a:solidFill>
                <a:latin typeface="Arial"/>
                <a:cs typeface="Arial"/>
              </a:rPr>
              <a:t> TA. 2023 </a:t>
            </a:r>
            <a:r>
              <a:rPr lang="en-US" sz="1400" dirty="0" err="1">
                <a:solidFill>
                  <a:srgbClr val="002060"/>
                </a:solidFill>
                <a:latin typeface="Arial"/>
                <a:cs typeface="Arial"/>
              </a:rPr>
              <a:t>sebesar</a:t>
            </a:r>
            <a:r>
              <a:rPr lang="en-US" sz="1400" dirty="0">
                <a:solidFill>
                  <a:srgbClr val="002060"/>
                </a:solidFill>
                <a:latin typeface="Arial"/>
                <a:cs typeface="Arial"/>
              </a:rPr>
              <a:t> Rp</a:t>
            </a:r>
            <a:r>
              <a:rPr lang="en-US" sz="1400" b="1" dirty="0">
                <a:solidFill>
                  <a:srgbClr val="002060"/>
                </a:solidFill>
                <a:latin typeface="Arial"/>
                <a:cs typeface="Arial"/>
              </a:rPr>
              <a:t>.219.048.081.861,-  </a:t>
            </a:r>
          </a:p>
          <a:p>
            <a:pPr>
              <a:defRPr/>
            </a:pPr>
            <a:r>
              <a:rPr lang="en-US" sz="1400" dirty="0">
                <a:solidFill>
                  <a:srgbClr val="002060"/>
                </a:solidFill>
                <a:latin typeface="Arial"/>
                <a:cs typeface="Arial"/>
              </a:rPr>
              <a:t>(1.439 </a:t>
            </a:r>
            <a:r>
              <a:rPr lang="en-US" sz="1400" dirty="0" err="1">
                <a:solidFill>
                  <a:srgbClr val="002060"/>
                </a:solidFill>
                <a:latin typeface="Arial"/>
                <a:cs typeface="Arial"/>
              </a:rPr>
              <a:t>Paket</a:t>
            </a:r>
            <a:r>
              <a:rPr lang="en-US" sz="1400" dirty="0">
                <a:solidFill>
                  <a:srgbClr val="002060"/>
                </a:solidFill>
                <a:latin typeface="Arial"/>
                <a:cs typeface="Arial"/>
              </a:rPr>
              <a:t>) </a:t>
            </a:r>
            <a:r>
              <a:rPr lang="en-US" sz="1400" dirty="0" err="1">
                <a:solidFill>
                  <a:srgbClr val="002060"/>
                </a:solidFill>
                <a:latin typeface="Arial"/>
                <a:cs typeface="Arial"/>
              </a:rPr>
              <a:t>atau</a:t>
            </a:r>
            <a:r>
              <a:rPr lang="en-US" sz="14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en-US" sz="1400" b="1" dirty="0">
                <a:solidFill>
                  <a:srgbClr val="002060"/>
                </a:solidFill>
                <a:latin typeface="Arial"/>
                <a:cs typeface="Arial"/>
              </a:rPr>
              <a:t>39,01%</a:t>
            </a:r>
            <a:r>
              <a:rPr lang="en-US" sz="14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en-US" sz="1400" dirty="0" err="1">
                <a:solidFill>
                  <a:srgbClr val="002060"/>
                </a:solidFill>
                <a:latin typeface="Arial"/>
                <a:cs typeface="Arial"/>
              </a:rPr>
              <a:t>dari</a:t>
            </a:r>
            <a:r>
              <a:rPr lang="en-US" sz="14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en-US" sz="1400" dirty="0" err="1">
                <a:solidFill>
                  <a:srgbClr val="002060"/>
                </a:solidFill>
                <a:latin typeface="Arial"/>
                <a:cs typeface="Arial"/>
              </a:rPr>
              <a:t>dibandingkan</a:t>
            </a:r>
            <a:r>
              <a:rPr lang="en-US" sz="14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en-US" sz="1400" dirty="0" err="1">
                <a:solidFill>
                  <a:srgbClr val="002060"/>
                </a:solidFill>
                <a:latin typeface="Arial"/>
                <a:cs typeface="Arial"/>
              </a:rPr>
              <a:t>nilai</a:t>
            </a:r>
            <a:r>
              <a:rPr lang="en-US" sz="1400" dirty="0">
                <a:solidFill>
                  <a:srgbClr val="002060"/>
                </a:solidFill>
                <a:latin typeface="Arial"/>
                <a:cs typeface="Arial"/>
              </a:rPr>
              <a:t> RUP </a:t>
            </a:r>
            <a:r>
              <a:rPr lang="en-US" sz="1400" dirty="0" err="1">
                <a:solidFill>
                  <a:srgbClr val="002060"/>
                </a:solidFill>
                <a:latin typeface="Arial"/>
                <a:cs typeface="Arial"/>
              </a:rPr>
              <a:t>Melalui</a:t>
            </a:r>
            <a:r>
              <a:rPr lang="en-US" sz="14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en-US" sz="1400" dirty="0" err="1">
                <a:solidFill>
                  <a:srgbClr val="002060"/>
                </a:solidFill>
                <a:latin typeface="Arial"/>
                <a:cs typeface="Arial"/>
              </a:rPr>
              <a:t>Penyedia</a:t>
            </a:r>
            <a:r>
              <a:rPr lang="en-US" sz="1400" dirty="0">
                <a:solidFill>
                  <a:srgbClr val="002060"/>
                </a:solidFill>
                <a:latin typeface="Arial"/>
                <a:cs typeface="Arial"/>
              </a:rPr>
              <a:t>.</a:t>
            </a:r>
          </a:p>
        </p:txBody>
      </p:sp>
    </p:spTree>
  </p:cSld>
  <p:clrMapOvr>
    <a:masterClrMapping/>
  </p:clrMapOvr>
  <p:transition spd="med">
    <p:wipe dir="d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34" name="TextBox 9"/>
          <p:cNvSpPr txBox="1"/>
          <p:nvPr/>
        </p:nvSpPr>
        <p:spPr>
          <a:xfrm>
            <a:off x="533400" y="533400"/>
            <a:ext cx="5060371" cy="8925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id-ID" sz="20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RENCANA UMUM PENGADAAN (RUP</a:t>
            </a:r>
            <a:r>
              <a:rPr lang="id-ID" dirty="0">
                <a:solidFill>
                  <a:srgbClr val="002060"/>
                </a:solidFill>
                <a:latin typeface="Arial Rounded MT Bold" panose="020F0704030504030204" pitchFamily="34" charset="0"/>
              </a:rPr>
              <a:t>)</a:t>
            </a:r>
          </a:p>
          <a:p>
            <a:r>
              <a:rPr lang="id-ID" dirty="0">
                <a:solidFill>
                  <a:srgbClr val="002060"/>
                </a:solidFill>
                <a:latin typeface="Arial Rounded MT Bold" panose="020F0704030504030204" pitchFamily="34" charset="0"/>
              </a:rPr>
              <a:t>B</a:t>
            </a:r>
            <a:r>
              <a:rPr lang="en-US" dirty="0">
                <a:solidFill>
                  <a:srgbClr val="002060"/>
                </a:solidFill>
                <a:latin typeface="Arial Rounded MT Bold" panose="020F0704030504030204" pitchFamily="34" charset="0"/>
              </a:rPr>
              <a:t>ADAN</a:t>
            </a:r>
            <a:r>
              <a:rPr lang="id-ID" dirty="0">
                <a:solidFill>
                  <a:srgbClr val="002060"/>
                </a:solidFill>
                <a:latin typeface="Arial Rounded MT Bold" panose="020F0704030504030204" pitchFamily="34" charset="0"/>
              </a:rPr>
              <a:t> POM TA. 202</a:t>
            </a:r>
            <a:r>
              <a:rPr lang="en-US" dirty="0">
                <a:solidFill>
                  <a:srgbClr val="002060"/>
                </a:solidFill>
                <a:latin typeface="Arial Rounded MT Bold" panose="020F0704030504030204" pitchFamily="34" charset="0"/>
              </a:rPr>
              <a:t>3</a:t>
            </a:r>
            <a:endParaRPr lang="id-ID" dirty="0">
              <a:solidFill>
                <a:srgbClr val="002060"/>
              </a:solidFill>
              <a:latin typeface="Arial Rounded MT Bold" panose="020F0704030504030204" pitchFamily="34" charset="0"/>
            </a:endParaRPr>
          </a:p>
          <a:p>
            <a:r>
              <a:rPr lang="id-ID" sz="1400" dirty="0">
                <a:solidFill>
                  <a:srgbClr val="002060"/>
                </a:solidFill>
              </a:rPr>
              <a:t>*Data SIRUP </a:t>
            </a:r>
            <a:r>
              <a:rPr lang="en-US" sz="1400" dirty="0">
                <a:solidFill>
                  <a:srgbClr val="002060"/>
                </a:solidFill>
              </a:rPr>
              <a:t>31/03/2023</a:t>
            </a:r>
            <a:endParaRPr lang="id-ID" sz="1400" dirty="0">
              <a:solidFill>
                <a:srgbClr val="002060"/>
              </a:solidFill>
            </a:endParaRPr>
          </a:p>
        </p:txBody>
      </p:sp>
      <p:sp>
        <p:nvSpPr>
          <p:cNvPr id="1048935" name="TextBox 11"/>
          <p:cNvSpPr txBox="1"/>
          <p:nvPr/>
        </p:nvSpPr>
        <p:spPr>
          <a:xfrm>
            <a:off x="6392333" y="1464126"/>
            <a:ext cx="2517449" cy="138499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pt-BR" sz="1400" b="1" dirty="0">
                <a:solidFill>
                  <a:srgbClr val="FFFF00"/>
                </a:solidFill>
                <a:latin typeface="Arial"/>
                <a:cs typeface="Arial"/>
              </a:rPr>
              <a:t>RUP Terumumkan senilai </a:t>
            </a:r>
          </a:p>
          <a:p>
            <a:r>
              <a:rPr lang="pt-BR" sz="1400" b="1" dirty="0">
                <a:solidFill>
                  <a:srgbClr val="FFFF00"/>
                </a:solidFill>
                <a:latin typeface="Arial"/>
                <a:cs typeface="Arial"/>
              </a:rPr>
              <a:t>Rp 1.468.409.445.515,- </a:t>
            </a:r>
          </a:p>
          <a:p>
            <a:r>
              <a:rPr lang="pt-BR" sz="1400" b="1" dirty="0">
                <a:solidFill>
                  <a:srgbClr val="FFFF00"/>
                </a:solidFill>
                <a:latin typeface="Arial"/>
                <a:cs typeface="Arial"/>
              </a:rPr>
              <a:t>atau sebesar 98,82%</a:t>
            </a:r>
          </a:p>
          <a:p>
            <a:r>
              <a:rPr lang="pt-BR" sz="1400" b="1" dirty="0">
                <a:solidFill>
                  <a:srgbClr val="FFFF00"/>
                </a:solidFill>
                <a:latin typeface="Arial"/>
                <a:cs typeface="Arial"/>
              </a:rPr>
              <a:t>dari total Belanja Pengadaan </a:t>
            </a:r>
          </a:p>
          <a:p>
            <a:r>
              <a:rPr lang="pt-BR" sz="1400" b="1" dirty="0">
                <a:solidFill>
                  <a:srgbClr val="FFFF00"/>
                </a:solidFill>
                <a:latin typeface="Arial"/>
                <a:cs typeface="Arial"/>
              </a:rPr>
              <a:t>Rp   1.485.811.593.000,- </a:t>
            </a:r>
          </a:p>
        </p:txBody>
      </p:sp>
      <p:sp>
        <p:nvSpPr>
          <p:cNvPr id="1048936" name="TextBox 13"/>
          <p:cNvSpPr txBox="1"/>
          <p:nvPr/>
        </p:nvSpPr>
        <p:spPr>
          <a:xfrm>
            <a:off x="533400" y="4041306"/>
            <a:ext cx="8229600" cy="830997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 sz="1600" dirty="0">
                <a:solidFill>
                  <a:srgbClr val="002060"/>
                </a:solidFill>
              </a:rPr>
              <a:t>D</a:t>
            </a:r>
            <a:r>
              <a:rPr lang="en-ID" sz="1600" dirty="0" err="1">
                <a:solidFill>
                  <a:srgbClr val="002060"/>
                </a:solidFill>
              </a:rPr>
              <a:t>alam</a:t>
            </a:r>
            <a:r>
              <a:rPr lang="en-ID" sz="1600" dirty="0">
                <a:solidFill>
                  <a:srgbClr val="002060"/>
                </a:solidFill>
              </a:rPr>
              <a:t> </a:t>
            </a:r>
            <a:r>
              <a:rPr lang="en-ID" sz="1600" b="1" dirty="0" err="1">
                <a:solidFill>
                  <a:srgbClr val="002060"/>
                </a:solidFill>
              </a:rPr>
              <a:t>Rencana</a:t>
            </a:r>
            <a:r>
              <a:rPr lang="en-ID" sz="1600" b="1" dirty="0">
                <a:solidFill>
                  <a:srgbClr val="002060"/>
                </a:solidFill>
              </a:rPr>
              <a:t> </a:t>
            </a:r>
            <a:r>
              <a:rPr lang="en-ID" sz="1600" b="1" dirty="0" err="1">
                <a:solidFill>
                  <a:srgbClr val="002060"/>
                </a:solidFill>
              </a:rPr>
              <a:t>Umum</a:t>
            </a:r>
            <a:r>
              <a:rPr lang="en-ID" sz="1600" b="1" dirty="0">
                <a:solidFill>
                  <a:srgbClr val="002060"/>
                </a:solidFill>
              </a:rPr>
              <a:t> </a:t>
            </a:r>
            <a:r>
              <a:rPr lang="en-ID" sz="1600" b="1" dirty="0" err="1">
                <a:solidFill>
                  <a:srgbClr val="002060"/>
                </a:solidFill>
              </a:rPr>
              <a:t>Pengadaan</a:t>
            </a:r>
            <a:r>
              <a:rPr lang="en-ID" sz="1600" b="1" dirty="0">
                <a:solidFill>
                  <a:srgbClr val="002060"/>
                </a:solidFill>
              </a:rPr>
              <a:t> BPOM 2023</a:t>
            </a:r>
            <a:r>
              <a:rPr lang="en-ID" sz="1600" dirty="0">
                <a:solidFill>
                  <a:srgbClr val="002060"/>
                </a:solidFill>
              </a:rPr>
              <a:t> </a:t>
            </a:r>
            <a:r>
              <a:rPr lang="en-ID" sz="1600" dirty="0" err="1">
                <a:solidFill>
                  <a:srgbClr val="002060"/>
                </a:solidFill>
              </a:rPr>
              <a:t>terdapat</a:t>
            </a:r>
            <a:r>
              <a:rPr lang="en-ID" sz="1600" dirty="0">
                <a:solidFill>
                  <a:srgbClr val="002060"/>
                </a:solidFill>
              </a:rPr>
              <a:t> </a:t>
            </a:r>
            <a:r>
              <a:rPr lang="en-ID" sz="1600" b="1" dirty="0">
                <a:solidFill>
                  <a:srgbClr val="002060"/>
                </a:solidFill>
              </a:rPr>
              <a:t>RUP </a:t>
            </a:r>
            <a:r>
              <a:rPr lang="en-ID" sz="1600" b="1" dirty="0" err="1">
                <a:solidFill>
                  <a:srgbClr val="002060"/>
                </a:solidFill>
              </a:rPr>
              <a:t>melalui</a:t>
            </a:r>
            <a:r>
              <a:rPr lang="en-ID" sz="1600" b="1" dirty="0">
                <a:solidFill>
                  <a:srgbClr val="002060"/>
                </a:solidFill>
              </a:rPr>
              <a:t> </a:t>
            </a:r>
            <a:r>
              <a:rPr lang="en-ID" sz="1600" b="1" dirty="0" err="1">
                <a:solidFill>
                  <a:srgbClr val="002060"/>
                </a:solidFill>
              </a:rPr>
              <a:t>Pemilihan</a:t>
            </a:r>
            <a:r>
              <a:rPr lang="en-ID" sz="1600" b="1" dirty="0">
                <a:solidFill>
                  <a:srgbClr val="002060"/>
                </a:solidFill>
              </a:rPr>
              <a:t> </a:t>
            </a:r>
            <a:r>
              <a:rPr lang="en-ID" sz="1600" b="1" dirty="0" err="1">
                <a:solidFill>
                  <a:srgbClr val="002060"/>
                </a:solidFill>
              </a:rPr>
              <a:t>Penyedia</a:t>
            </a:r>
            <a:r>
              <a:rPr lang="en-ID" sz="1600" b="1" dirty="0">
                <a:solidFill>
                  <a:srgbClr val="002060"/>
                </a:solidFill>
              </a:rPr>
              <a:t> </a:t>
            </a:r>
            <a:r>
              <a:rPr lang="en-ID" sz="1600" b="1" dirty="0" err="1">
                <a:solidFill>
                  <a:srgbClr val="002060"/>
                </a:solidFill>
              </a:rPr>
              <a:t>sejumlah</a:t>
            </a:r>
            <a:r>
              <a:rPr lang="en-ID" sz="1600" b="1" dirty="0">
                <a:solidFill>
                  <a:srgbClr val="002060"/>
                </a:solidFill>
              </a:rPr>
              <a:t> 3.229 </a:t>
            </a:r>
            <a:r>
              <a:rPr lang="en-ID" sz="1600" b="1" dirty="0" err="1">
                <a:solidFill>
                  <a:srgbClr val="002060"/>
                </a:solidFill>
              </a:rPr>
              <a:t>paket</a:t>
            </a:r>
            <a:r>
              <a:rPr lang="en-ID" sz="1600" b="1" dirty="0">
                <a:solidFill>
                  <a:srgbClr val="002060"/>
                </a:solidFill>
              </a:rPr>
              <a:t> </a:t>
            </a:r>
            <a:r>
              <a:rPr lang="en-ID" sz="1600" b="1" dirty="0" err="1">
                <a:solidFill>
                  <a:srgbClr val="002060"/>
                </a:solidFill>
              </a:rPr>
              <a:t>senilai</a:t>
            </a:r>
            <a:r>
              <a:rPr lang="en-ID" sz="1600" b="1" dirty="0">
                <a:solidFill>
                  <a:srgbClr val="002060"/>
                </a:solidFill>
              </a:rPr>
              <a:t> Rp 561.453.513.488,- </a:t>
            </a:r>
            <a:r>
              <a:rPr lang="en-ID" sz="1600" b="1" dirty="0" err="1">
                <a:solidFill>
                  <a:srgbClr val="002060"/>
                </a:solidFill>
              </a:rPr>
              <a:t>atau</a:t>
            </a:r>
            <a:r>
              <a:rPr lang="en-ID" sz="1600" b="1" dirty="0">
                <a:solidFill>
                  <a:srgbClr val="002060"/>
                </a:solidFill>
              </a:rPr>
              <a:t> </a:t>
            </a:r>
            <a:r>
              <a:rPr lang="en-ID" sz="1600" b="1" dirty="0" err="1">
                <a:solidFill>
                  <a:srgbClr val="002060"/>
                </a:solidFill>
              </a:rPr>
              <a:t>sebesar</a:t>
            </a:r>
            <a:r>
              <a:rPr lang="en-ID" sz="1600" b="1" dirty="0">
                <a:solidFill>
                  <a:srgbClr val="002060"/>
                </a:solidFill>
              </a:rPr>
              <a:t> 38,24% </a:t>
            </a:r>
            <a:r>
              <a:rPr lang="en-ID" sz="1600" dirty="0" err="1">
                <a:solidFill>
                  <a:srgbClr val="002060"/>
                </a:solidFill>
              </a:rPr>
              <a:t>dari</a:t>
            </a:r>
            <a:r>
              <a:rPr lang="en-ID" sz="1600" dirty="0">
                <a:solidFill>
                  <a:srgbClr val="002060"/>
                </a:solidFill>
              </a:rPr>
              <a:t> total RUP yang </a:t>
            </a:r>
            <a:r>
              <a:rPr lang="en-ID" sz="1600" dirty="0" err="1">
                <a:solidFill>
                  <a:srgbClr val="002060"/>
                </a:solidFill>
              </a:rPr>
              <a:t>diumumkan</a:t>
            </a:r>
            <a:r>
              <a:rPr lang="en-ID" sz="1600" dirty="0">
                <a:solidFill>
                  <a:srgbClr val="002060"/>
                </a:solidFill>
              </a:rPr>
              <a:t> yang </a:t>
            </a:r>
            <a:r>
              <a:rPr lang="en-ID" sz="1600" dirty="0" err="1">
                <a:solidFill>
                  <a:srgbClr val="002060"/>
                </a:solidFill>
              </a:rPr>
              <a:t>merupakan</a:t>
            </a:r>
            <a:r>
              <a:rPr lang="en-ID" sz="1600" dirty="0">
                <a:solidFill>
                  <a:srgbClr val="002060"/>
                </a:solidFill>
              </a:rPr>
              <a:t> </a:t>
            </a:r>
            <a:r>
              <a:rPr lang="en-ID" sz="1600" dirty="0" err="1">
                <a:solidFill>
                  <a:srgbClr val="002060"/>
                </a:solidFill>
              </a:rPr>
              <a:t>rencana</a:t>
            </a:r>
            <a:r>
              <a:rPr lang="en-ID" sz="1600" dirty="0">
                <a:solidFill>
                  <a:srgbClr val="002060"/>
                </a:solidFill>
              </a:rPr>
              <a:t> </a:t>
            </a:r>
            <a:r>
              <a:rPr lang="en-ID" sz="1600" dirty="0" err="1">
                <a:solidFill>
                  <a:srgbClr val="002060"/>
                </a:solidFill>
              </a:rPr>
              <a:t>pelaksanaan</a:t>
            </a:r>
            <a:r>
              <a:rPr lang="en-ID" sz="1600" dirty="0">
                <a:solidFill>
                  <a:srgbClr val="002060"/>
                </a:solidFill>
              </a:rPr>
              <a:t> </a:t>
            </a:r>
            <a:r>
              <a:rPr lang="en-ID" sz="1600" dirty="0" err="1">
                <a:solidFill>
                  <a:srgbClr val="002060"/>
                </a:solidFill>
              </a:rPr>
              <a:t>barang</a:t>
            </a:r>
            <a:r>
              <a:rPr lang="en-ID" sz="1600" dirty="0">
                <a:solidFill>
                  <a:srgbClr val="002060"/>
                </a:solidFill>
              </a:rPr>
              <a:t>/</a:t>
            </a:r>
            <a:r>
              <a:rPr lang="en-ID" sz="1600" dirty="0" err="1">
                <a:solidFill>
                  <a:srgbClr val="002060"/>
                </a:solidFill>
              </a:rPr>
              <a:t>jasa</a:t>
            </a:r>
            <a:r>
              <a:rPr lang="en-ID" sz="1600" dirty="0">
                <a:solidFill>
                  <a:srgbClr val="002060"/>
                </a:solidFill>
              </a:rPr>
              <a:t> </a:t>
            </a:r>
            <a:r>
              <a:rPr lang="en-ID" sz="1600" dirty="0" err="1">
                <a:solidFill>
                  <a:srgbClr val="002060"/>
                </a:solidFill>
              </a:rPr>
              <a:t>melalui</a:t>
            </a:r>
            <a:r>
              <a:rPr lang="en-ID" sz="1600" dirty="0">
                <a:solidFill>
                  <a:srgbClr val="002060"/>
                </a:solidFill>
              </a:rPr>
              <a:t> </a:t>
            </a:r>
            <a:r>
              <a:rPr lang="en-ID" sz="1600" dirty="0" err="1">
                <a:solidFill>
                  <a:srgbClr val="002060"/>
                </a:solidFill>
              </a:rPr>
              <a:t>pemilihan</a:t>
            </a:r>
            <a:r>
              <a:rPr lang="en-ID" sz="1600" dirty="0">
                <a:solidFill>
                  <a:srgbClr val="002060"/>
                </a:solidFill>
              </a:rPr>
              <a:t> </a:t>
            </a:r>
            <a:r>
              <a:rPr lang="en-ID" sz="1600" dirty="0" err="1">
                <a:solidFill>
                  <a:srgbClr val="002060"/>
                </a:solidFill>
              </a:rPr>
              <a:t>penyedia</a:t>
            </a:r>
            <a:r>
              <a:rPr lang="en-ID" sz="1600" dirty="0">
                <a:solidFill>
                  <a:srgbClr val="002060"/>
                </a:solidFill>
              </a:rPr>
              <a:t>.</a:t>
            </a:r>
            <a:endParaRPr lang="en-ID" sz="1600" dirty="0">
              <a:solidFill>
                <a:srgbClr val="002060"/>
              </a:solidFill>
              <a:cs typeface="Calibri"/>
            </a:endParaRPr>
          </a:p>
        </p:txBody>
      </p:sp>
      <p:sp>
        <p:nvSpPr>
          <p:cNvPr id="1048937" name="TextBox 12"/>
          <p:cNvSpPr txBox="1"/>
          <p:nvPr/>
        </p:nvSpPr>
        <p:spPr>
          <a:xfrm>
            <a:off x="533400" y="4947529"/>
            <a:ext cx="7924800" cy="7010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Sesuai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Perpres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12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tahun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2021, pada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prinsipnya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RUP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merupakan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rencana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paket-paket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pengadaan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barang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jasa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pemerintah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dilaksanakan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selama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satu</a:t>
            </a:r>
            <a:r>
              <a:rPr lang="en-US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tahun</a:t>
            </a:r>
            <a:r>
              <a:rPr lang="en-US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anggaran</a:t>
            </a:r>
            <a:r>
              <a:rPr lang="en-US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dan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diumumkan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kepada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publik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paling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lambat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31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Maret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tahun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anggaran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berjalan</a:t>
            </a:r>
            <a:r>
              <a:rPr lang="en-US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kumimoji="0" lang="en-ID" sz="1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194310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499328"/>
              </p:ext>
            </p:extLst>
          </p:nvPr>
        </p:nvGraphicFramePr>
        <p:xfrm>
          <a:off x="381000" y="1464126"/>
          <a:ext cx="5892800" cy="2292222"/>
        </p:xfrm>
        <a:graphic>
          <a:graphicData uri="http://schemas.openxmlformats.org/drawingml/2006/table">
            <a:tbl>
              <a:tblPr/>
              <a:tblGrid>
                <a:gridCol w="1701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81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90702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Metode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Paket</a:t>
                      </a:r>
                      <a:r>
                        <a:rPr lang="en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RUP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Nilai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%RUP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>
                      <a:noFill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4506">
                <a:tc>
                  <a:txBody>
                    <a:bodyPr/>
                    <a:lstStyle/>
                    <a:p>
                      <a:pPr algn="l" fontAlgn="b"/>
                      <a:r>
                        <a:rPr lang="en-ID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Penyedia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2.308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478.300.999.488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32,57%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0299">
                <a:tc>
                  <a:txBody>
                    <a:bodyPr/>
                    <a:lstStyle/>
                    <a:p>
                      <a:pPr algn="l" fontAlgn="b"/>
                      <a:r>
                        <a:rPr lang="en-ID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Penyedia Dalam Swakelola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921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83.152.514.000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5,66%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4506">
                <a:tc>
                  <a:txBody>
                    <a:bodyPr/>
                    <a:lstStyle/>
                    <a:p>
                      <a:pPr algn="l" fontAlgn="b"/>
                      <a:r>
                        <a:rPr lang="en-ID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Swakelola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8.336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906.955.932.027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61,76%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4506">
                <a:tc>
                  <a:txBody>
                    <a:bodyPr/>
                    <a:lstStyle/>
                    <a:p>
                      <a:pPr algn="ctr" fontAlgn="b"/>
                      <a:r>
                        <a:rPr lang="en-ID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11.565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1.468.409.445.515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6708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ID" sz="1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Pagu</a:t>
                      </a:r>
                      <a:r>
                        <a:rPr lang="en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en-ID" sz="1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Belanja</a:t>
                      </a:r>
                      <a:r>
                        <a:rPr lang="en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en-ID" sz="1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Pengadaan</a:t>
                      </a:r>
                      <a:r>
                        <a:rPr lang="en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endParaRPr lang="en-US" dirty="0"/>
                    </a:p>
                  </a:txBody>
                  <a:tcPr marL="6350" marR="6350" marT="635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ID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1.485.811.593.000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  <a:headEnd type="none" w="med" len="med"/>
                      <a:tailEnd type="none" w="med" len="med"/>
                    </a:lnB>
                    <a:solidFill>
                      <a:srgbClr val="EDED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07390">
                <a:tc>
                  <a:txBody>
                    <a:bodyPr/>
                    <a:lstStyle/>
                    <a:p>
                      <a:pPr algn="ctr" fontAlgn="b"/>
                      <a:r>
                        <a:rPr lang="en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RUP </a:t>
                      </a:r>
                      <a:r>
                        <a:rPr lang="en-ID" sz="1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Melalui</a:t>
                      </a:r>
                      <a:r>
                        <a:rPr lang="en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en-ID" sz="1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Penyedia</a:t>
                      </a:r>
                      <a:endParaRPr lang="en-ID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3.229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561.453.513.488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38,24%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med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46" name="TextBox 4"/>
          <p:cNvSpPr txBox="1"/>
          <p:nvPr/>
        </p:nvSpPr>
        <p:spPr>
          <a:xfrm>
            <a:off x="2042886" y="241813"/>
            <a:ext cx="5229827" cy="59575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RENCANA UMUM PENGADAAN </a:t>
            </a:r>
            <a:r>
              <a:rPr kumimoji="0" lang="en-US" sz="16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PENGADAAN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BARANG/JASA TA. 2023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graphicFrame>
        <p:nvGraphicFramePr>
          <p:cNvPr id="4194311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4983783"/>
              </p:ext>
            </p:extLst>
          </p:nvPr>
        </p:nvGraphicFramePr>
        <p:xfrm>
          <a:off x="755576" y="845982"/>
          <a:ext cx="7704855" cy="5451149"/>
        </p:xfrm>
        <a:graphic>
          <a:graphicData uri="http://schemas.openxmlformats.org/drawingml/2006/table">
            <a:tbl>
              <a:tblPr/>
              <a:tblGrid>
                <a:gridCol w="6621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178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5197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554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1739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4675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No</a:t>
                      </a:r>
                    </a:p>
                  </a:txBody>
                  <a:tcPr marL="5499" marR="5499" marT="549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Satker</a:t>
                      </a:r>
                      <a:endParaRPr lang="en-US" sz="105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99" marR="5499" marT="549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RUP </a:t>
                      </a:r>
                      <a:r>
                        <a:rPr lang="en-US" sz="1000" b="0" i="0" u="none" strike="noStrike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Terumumkan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499" marR="5499" marT="549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% RUP Terumumkan (Pagu OMSPAN)</a:t>
                      </a:r>
                    </a:p>
                  </a:txBody>
                  <a:tcPr marL="5499" marR="5499" marT="549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266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Paket</a:t>
                      </a:r>
                    </a:p>
                  </a:txBody>
                  <a:tcPr marL="5499" marR="5499" marT="549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Jumlah</a:t>
                      </a:r>
                    </a:p>
                  </a:txBody>
                  <a:tcPr marL="5499" marR="5499" marT="549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203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499" marR="5499" marT="5499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23</a:t>
                      </a:r>
                    </a:p>
                  </a:txBody>
                  <a:tcPr marL="5499" marR="5499" marT="549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5499" marR="5499" marT="549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11</a:t>
                      </a:r>
                    </a:p>
                  </a:txBody>
                  <a:tcPr marL="5499" marR="5499" marT="5499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112</a:t>
                      </a:r>
                    </a:p>
                  </a:txBody>
                  <a:tcPr marL="5499" marR="5499" marT="5499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704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5499" marR="5499" marT="5499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DEPUTI I BIDANG PENGAWASAN OBAT NARKOTIKA PSIKOTROPIKA PREKURSOR DAN ZAT ADIKTIF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334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61.687.592.000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106,45%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997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5499" marR="5499" marT="5499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PENGAWAS OBAT DAN MAKANAN PADANG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205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42.376.744.000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100,78%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9907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5499" marR="5499" marT="5499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KOTA BALIKPAPAN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2.019.425.000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100,37%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9907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5499" marR="5499" marT="5499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v-S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PENGAWAS OBAT DAN MAKANAN AMBON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108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27.188.829.000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100,15%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9907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5499" marR="5499" marT="5499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DEPUTI III BIDANG PENGAWASAN PANGAN OLAHAN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337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64.880.293.000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1997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5499" marR="5499" marT="5499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PENGAWAS OBAT DAN MAKANAN BANDA ACEH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104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15.834.618.000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9907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5499" marR="5499" marT="5499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PENGAWAS OBAT DAN MAKANAN BANJARMASIN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211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21.953.914.000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9907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5499" marR="5499" marT="5499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PENGAWAS OBAT DAN MAKANAN MATARAM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72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13.611.539.000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9907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5499" marR="5499" marT="5499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v-S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PENGAWAS OBAT DAN MAKANAN MEDAN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69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29.373.611.000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9907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5499" marR="5499" marT="5499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PENGAWAS OBAT DAN MAKANAN DI PALANGKARAYA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194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12.491.935.000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9907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</a:t>
                      </a:r>
                    </a:p>
                  </a:txBody>
                  <a:tcPr marL="5499" marR="5499" marT="5499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v-S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PENGAWAS OBAT DAN MAKANAN PEKAN BARU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158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20.088.413.000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9907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</a:txBody>
                  <a:tcPr marL="5499" marR="5499" marT="5499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v-S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PENGAWAS OBAT DAN MAKANAN SAMARINDA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201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18.057.717.000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9907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</a:t>
                      </a:r>
                    </a:p>
                  </a:txBody>
                  <a:tcPr marL="5499" marR="5499" marT="5499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PENGAWAS OBAT DAN MAKANAN DI SERANG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181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17.121.945.000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9907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</a:t>
                      </a:r>
                    </a:p>
                  </a:txBody>
                  <a:tcPr marL="5499" marR="5499" marT="5499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PENGAWAS OBAT DAN MAKANAN SURABAYA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38.718.715.000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9907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</a:t>
                      </a:r>
                    </a:p>
                  </a:txBody>
                  <a:tcPr marL="5499" marR="5499" marT="5499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PENGAWAS OBAT DAN MAKANAN YOGYAKARTA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122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23.996.604.000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9907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</a:t>
                      </a:r>
                    </a:p>
                  </a:txBody>
                  <a:tcPr marL="5499" marR="5499" marT="5499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PENGAWAS OBAT DAN MAKANAN DI BATAM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13.992.315.000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9907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</a:t>
                      </a:r>
                    </a:p>
                  </a:txBody>
                  <a:tcPr marL="5499" marR="5499" marT="5499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PENGAWAS OBAT DAN MAKANAN DI GORONTALO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204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12.266.331.000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9907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</a:t>
                      </a:r>
                    </a:p>
                  </a:txBody>
                  <a:tcPr marL="5499" marR="5499" marT="5499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PENGAWAS OBAT DAN MAKANAN KENDARI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182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18.189.682.000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9907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</a:t>
                      </a:r>
                    </a:p>
                  </a:txBody>
                  <a:tcPr marL="5499" marR="5499" marT="5499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PENGAWAS OBAT DAN MAKANAN KUPANG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201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22.367.879.000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9907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</a:t>
                      </a:r>
                    </a:p>
                  </a:txBody>
                  <a:tcPr marL="5499" marR="5499" marT="5499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PENGAWAS OBAT DAN MAKANAN PALU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122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14.032.351.000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med">
    <p:wipe dir="d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47" name="TextBox 1"/>
          <p:cNvSpPr txBox="1"/>
          <p:nvPr/>
        </p:nvSpPr>
        <p:spPr>
          <a:xfrm>
            <a:off x="2042886" y="241813"/>
            <a:ext cx="5229827" cy="59575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algn="ctr">
              <a:lnSpc>
                <a:spcPct val="90000"/>
              </a:lnSpc>
              <a:spcBef>
                <a:spcPct val="20000"/>
              </a:spcBef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RENCANA UMUM PENGADAAN </a:t>
            </a:r>
            <a:r>
              <a:rPr kumimoji="0" lang="en-US" sz="16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PENGADAAN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BARANG/JASA TA. 2023</a:t>
            </a:r>
          </a:p>
        </p:txBody>
      </p:sp>
      <p:graphicFrame>
        <p:nvGraphicFramePr>
          <p:cNvPr id="4194312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004818"/>
              </p:ext>
            </p:extLst>
          </p:nvPr>
        </p:nvGraphicFramePr>
        <p:xfrm>
          <a:off x="683568" y="925989"/>
          <a:ext cx="7920881" cy="5339407"/>
        </p:xfrm>
        <a:graphic>
          <a:graphicData uri="http://schemas.openxmlformats.org/drawingml/2006/table">
            <a:tbl>
              <a:tblPr/>
              <a:tblGrid>
                <a:gridCol w="6807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165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987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9342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4030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46757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No</a:t>
                      </a:r>
                    </a:p>
                  </a:txBody>
                  <a:tcPr marL="4508" marR="4508" marT="45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Satker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08" marR="4508" marT="45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RUP </a:t>
                      </a:r>
                      <a:r>
                        <a:rPr lang="en-US" sz="1000" b="0" i="0" u="none" strike="noStrike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Terumumkan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08" marR="4508" marT="45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% RUP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Terumumkan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(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Pagu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OMSPAN)</a:t>
                      </a:r>
                    </a:p>
                  </a:txBody>
                  <a:tcPr marL="4508" marR="4508" marT="45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170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Paket</a:t>
                      </a:r>
                    </a:p>
                  </a:txBody>
                  <a:tcPr marL="4508" marR="4508" marT="45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Jumlah</a:t>
                      </a:r>
                    </a:p>
                  </a:txBody>
                  <a:tcPr marL="4508" marR="4508" marT="450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015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4508" marR="4508" marT="4508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23</a:t>
                      </a:r>
                    </a:p>
                  </a:txBody>
                  <a:tcPr marL="4508" marR="4508" marT="4508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4508" marR="4508" marT="4508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11</a:t>
                      </a:r>
                    </a:p>
                  </a:txBody>
                  <a:tcPr marL="4508" marR="4508" marT="4508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112</a:t>
                      </a:r>
                    </a:p>
                  </a:txBody>
                  <a:tcPr marL="4508" marR="4508" marT="4508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318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</a:t>
                      </a:r>
                    </a:p>
                  </a:txBody>
                  <a:tcPr marL="4508" marR="4508" marT="4508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DEPUTI II BIDANG PENGAWASAN OBAT TRADISIONAL SUPLEMEN KESEHATAN DAN KOSMETIK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239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54.122.404.000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6318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</a:t>
                      </a:r>
                    </a:p>
                  </a:txBody>
                  <a:tcPr marL="4508" marR="4508" marT="4508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INSPEKTORAT UTAMA BADAN POM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108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16.955.399.000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6318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</a:t>
                      </a:r>
                    </a:p>
                  </a:txBody>
                  <a:tcPr marL="4508" marR="4508" marT="4508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ACEH SELATAN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4.391.067.000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6318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</a:t>
                      </a:r>
                    </a:p>
                  </a:txBody>
                  <a:tcPr marL="4508" marR="4508" marT="4508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ACEH TENGAH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53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11.229.975.000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6318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4508" marR="4508" marT="4508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BANGGAI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77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1.731.788.000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6318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</a:t>
                      </a:r>
                    </a:p>
                  </a:txBody>
                  <a:tcPr marL="4508" marR="4508" marT="4508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BELITUNG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83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1.873.197.000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6318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</a:t>
                      </a:r>
                    </a:p>
                  </a:txBody>
                  <a:tcPr marL="4508" marR="4508" marT="4508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BIMA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95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2.296.249.000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6318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</a:t>
                      </a:r>
                    </a:p>
                  </a:txBody>
                  <a:tcPr marL="4508" marR="4508" marT="4508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n-NO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BULELENG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89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2.455.965.000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6318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</a:t>
                      </a:r>
                    </a:p>
                  </a:txBody>
                  <a:tcPr marL="4508" marR="4508" marT="4508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n-NO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DHARMASRAYA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77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1.922.922.000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6318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</a:t>
                      </a:r>
                    </a:p>
                  </a:txBody>
                  <a:tcPr marL="4508" marR="4508" marT="4508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HULU SUNGAI UTARA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2.066.722.000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6318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</a:t>
                      </a:r>
                    </a:p>
                  </a:txBody>
                  <a:tcPr marL="4508" marR="4508" marT="4508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INDRAGIRI HULU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82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2.844.275.000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6318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</a:t>
                      </a:r>
                    </a:p>
                  </a:txBody>
                  <a:tcPr marL="4508" marR="4508" marT="4508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a-DK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JEMBER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1.902.266.000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6318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</a:t>
                      </a:r>
                    </a:p>
                  </a:txBody>
                  <a:tcPr marL="4508" marR="4508" marT="4508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KEPULAUAN SANGIHE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2.094.370.000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6318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</a:t>
                      </a:r>
                    </a:p>
                  </a:txBody>
                  <a:tcPr marL="4508" marR="4508" marT="4508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KOTAWARINGIN BARAT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2.279.579.000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8031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</a:t>
                      </a:r>
                    </a:p>
                  </a:txBody>
                  <a:tcPr marL="4508" marR="4508" marT="4508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v-S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MANGGARAI BARAT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78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2.375.696.000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8031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</a:t>
                      </a:r>
                    </a:p>
                  </a:txBody>
                  <a:tcPr marL="4508" marR="4508" marT="4508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n-NO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MERAUKE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91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1.735.913.000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6318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</a:t>
                      </a:r>
                    </a:p>
                  </a:txBody>
                  <a:tcPr marL="4508" marR="4508" marT="4508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MIMIKA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116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2.283.700.000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6318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38</a:t>
                      </a:r>
                    </a:p>
                  </a:txBody>
                  <a:tcPr marL="4508" marR="4508" marT="4508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PULAU MOROTAI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82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1.644.761.000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6318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</a:t>
                      </a:r>
                    </a:p>
                  </a:txBody>
                  <a:tcPr marL="4508" marR="4508" marT="4508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REJANG LEBONG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64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11.141.627.000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6318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</a:t>
                      </a:r>
                    </a:p>
                  </a:txBody>
                  <a:tcPr marL="4508" marR="4508" marT="4508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SANGGAU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74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1.943.629.000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16318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41</a:t>
                      </a:r>
                    </a:p>
                  </a:txBody>
                  <a:tcPr marL="4508" marR="4508" marT="4508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TANAH BUMBU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81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2.573.838.000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16318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</a:t>
                      </a:r>
                    </a:p>
                  </a:txBody>
                  <a:tcPr marL="4508" marR="4508" marT="4508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n-NO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TANGERANG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85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2.331.158.000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  <a:tr h="16318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43</a:t>
                      </a:r>
                    </a:p>
                  </a:txBody>
                  <a:tcPr marL="4508" marR="4508" marT="4508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TOBA SAMOSIR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82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1.546.310.000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5"/>
                  </a:ext>
                </a:extLst>
              </a:tr>
              <a:tr h="16318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44</a:t>
                      </a:r>
                    </a:p>
                  </a:txBody>
                  <a:tcPr marL="4508" marR="4508" marT="4508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TULANGBAWANG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143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1.852.206.000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3153420"/>
                  </a:ext>
                </a:extLst>
              </a:tr>
              <a:tr h="16318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</a:t>
                      </a:r>
                    </a:p>
                  </a:txBody>
                  <a:tcPr marL="4508" marR="4508" marT="4508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KOTA BAUBAU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2.440.040.000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6"/>
                  </a:ext>
                </a:extLst>
              </a:tr>
              <a:tr h="16318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46</a:t>
                      </a:r>
                    </a:p>
                  </a:txBody>
                  <a:tcPr marL="4508" marR="4508" marT="4508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KOTA DUMAI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2.742.450.000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7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med">
    <p:wipe dir="d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48" name="TextBox 1"/>
          <p:cNvSpPr txBox="1"/>
          <p:nvPr/>
        </p:nvSpPr>
        <p:spPr>
          <a:xfrm>
            <a:off x="2042886" y="241813"/>
            <a:ext cx="5229827" cy="59575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sv-SE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RENCANA UMUM PENGADAAN PENGADAAN BARANG/JASA TA. 2023</a:t>
            </a:r>
          </a:p>
        </p:txBody>
      </p:sp>
      <p:graphicFrame>
        <p:nvGraphicFramePr>
          <p:cNvPr id="4194313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1521768"/>
              </p:ext>
            </p:extLst>
          </p:nvPr>
        </p:nvGraphicFramePr>
        <p:xfrm>
          <a:off x="899592" y="817677"/>
          <a:ext cx="7632849" cy="5478621"/>
        </p:xfrm>
        <a:graphic>
          <a:graphicData uri="http://schemas.openxmlformats.org/drawingml/2006/table">
            <a:tbl>
              <a:tblPr/>
              <a:tblGrid>
                <a:gridCol w="6560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8500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393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4275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0975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4676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No</a:t>
                      </a:r>
                    </a:p>
                  </a:txBody>
                  <a:tcPr marL="4542" marR="4542" marT="45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Satker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42" marR="4542" marT="45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RUP </a:t>
                      </a:r>
                      <a:r>
                        <a:rPr lang="en-US" sz="1000" b="0" i="0" u="none" strike="noStrike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Terumumkan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42" marR="4542" marT="45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% RUP Terumumkan (Pagu OMSPAN)</a:t>
                      </a:r>
                    </a:p>
                  </a:txBody>
                  <a:tcPr marL="4542" marR="4542" marT="45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931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Paket</a:t>
                      </a:r>
                    </a:p>
                  </a:txBody>
                  <a:tcPr marL="4542" marR="4542" marT="45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Jumlah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42" marR="4542" marT="45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684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4542" marR="4542" marT="4542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23</a:t>
                      </a:r>
                    </a:p>
                  </a:txBody>
                  <a:tcPr marL="4542" marR="4542" marT="454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4542" marR="4542" marT="454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11</a:t>
                      </a:r>
                    </a:p>
                  </a:txBody>
                  <a:tcPr marL="4542" marR="4542" marT="454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112</a:t>
                      </a:r>
                    </a:p>
                  </a:txBody>
                  <a:tcPr marL="4542" marR="4542" marT="4542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854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47</a:t>
                      </a:r>
                    </a:p>
                  </a:txBody>
                  <a:tcPr marL="4542" marR="4542" marT="4542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n-NO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KOTA LUBUKLINGGAU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85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2.092.867.000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6854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</a:t>
                      </a:r>
                    </a:p>
                  </a:txBody>
                  <a:tcPr marL="4542" marR="4542" marT="4542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KOTA PALOPO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105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2.967.059.000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6854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49</a:t>
                      </a:r>
                    </a:p>
                  </a:txBody>
                  <a:tcPr marL="4542" marR="4542" marT="4542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KOTA PAYAKUMBUH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66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3.377.253.000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6854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</a:t>
                      </a:r>
                    </a:p>
                  </a:txBody>
                  <a:tcPr marL="4542" marR="4542" marT="4542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KOTA SUNGAI PENUH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74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1.771.120.000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6854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51</a:t>
                      </a:r>
                    </a:p>
                  </a:txBody>
                  <a:tcPr marL="4542" marR="4542" marT="4542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KOTA SURAKARTA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76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2.277.307.000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6854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52</a:t>
                      </a:r>
                    </a:p>
                  </a:txBody>
                  <a:tcPr marL="4542" marR="4542" marT="4542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KOTA TANJUNGPINANG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113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2.391.197.000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7659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53</a:t>
                      </a:r>
                    </a:p>
                  </a:txBody>
                  <a:tcPr marL="4542" marR="4542" marT="4542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v-S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PENGAWAS OBAT DAN MAKANAN SOFIFI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151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17.785.653.518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6854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54</a:t>
                      </a:r>
                    </a:p>
                  </a:txBody>
                  <a:tcPr marL="4542" marR="4542" marT="4542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KOTA TANJUNGBALAI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1.521.281.000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6854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</a:t>
                      </a:r>
                    </a:p>
                  </a:txBody>
                  <a:tcPr marL="4542" marR="4542" marT="4542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PENGAWAS OBAT DAN MAKANAN BENGKULU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16.875.181.000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99,95%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6854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56</a:t>
                      </a:r>
                    </a:p>
                  </a:txBody>
                  <a:tcPr marL="4542" marR="4542" marT="4542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v-S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PUSAT PENGEMBANGAN PENGUJIAN OBAT DAN MAKANAN NASIONAL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458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52.957.504.000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99,72%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6854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57</a:t>
                      </a:r>
                    </a:p>
                  </a:txBody>
                  <a:tcPr marL="4542" marR="4542" marT="4542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KEPULAUAN TANIMBAR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10.122.958.000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99,70%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6854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58</a:t>
                      </a:r>
                    </a:p>
                  </a:txBody>
                  <a:tcPr marL="4542" marR="4542" marT="4542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v-S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PENGAWAS OBAT DAN MAKANAN MAKASSAR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303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40.525.362.000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99,66%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6854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59</a:t>
                      </a:r>
                    </a:p>
                  </a:txBody>
                  <a:tcPr marL="4542" marR="4542" marT="4542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PENGAWAS OBAT DAN MAKANAN SEMARANG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199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39.265.245.998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99,63%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6854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</a:t>
                      </a:r>
                    </a:p>
                  </a:txBody>
                  <a:tcPr marL="4542" marR="4542" marT="4542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PENGAWAS OBAT DAN MAKANAN JAYAPURA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194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17.042.667.000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99,54%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6854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61</a:t>
                      </a:r>
                    </a:p>
                  </a:txBody>
                  <a:tcPr marL="4542" marR="4542" marT="4542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PENGAWAS OBAT DAN MAKANAN PALEMBANG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68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18.424.986.000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99,49%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6854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62</a:t>
                      </a:r>
                    </a:p>
                  </a:txBody>
                  <a:tcPr marL="4542" marR="4542" marT="4542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PENGAWAS OBAT DAN MAKANAN DENPASAR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269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28.973.952.000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99,33%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6854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63</a:t>
                      </a:r>
                    </a:p>
                  </a:txBody>
                  <a:tcPr marL="4542" marR="4542" marT="4542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PENGAWAS OBAT DAN MAKANAN JAMBI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135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24.494.591.000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99,23%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6854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64</a:t>
                      </a:r>
                    </a:p>
                  </a:txBody>
                  <a:tcPr marL="4542" marR="4542" marT="4542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DEPUTI IV BIDANG PENINDAKAN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119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55.197.201.999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99,09%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6854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65</a:t>
                      </a:r>
                    </a:p>
                  </a:txBody>
                  <a:tcPr marL="4542" marR="4542" marT="4542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SORONG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73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3.218.558.000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98,99%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6854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66</a:t>
                      </a:r>
                    </a:p>
                  </a:txBody>
                  <a:tcPr marL="4542" marR="4542" marT="4542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KOTA TASIKMALAYA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85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2.899.370.000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98,98%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16854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67</a:t>
                      </a:r>
                    </a:p>
                  </a:txBody>
                  <a:tcPr marL="4542" marR="4542" marT="4542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ENDE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158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3.184.106.000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98,97%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16854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68</a:t>
                      </a:r>
                    </a:p>
                  </a:txBody>
                  <a:tcPr marL="4542" marR="4542" marT="4542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PENGAWAS OBAT DAN MAKANAN MANADO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218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35.846.290.000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98,88%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  <a:tr h="16854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69</a:t>
                      </a:r>
                    </a:p>
                  </a:txBody>
                  <a:tcPr marL="4542" marR="4542" marT="4542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v-S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PENGAWAS OBAT DAN MAKANAN JAKARTA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212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28.960.117.000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98,81%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5"/>
                  </a:ext>
                </a:extLst>
              </a:tr>
              <a:tr h="16854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</a:t>
                      </a:r>
                    </a:p>
                  </a:txBody>
                  <a:tcPr marL="4542" marR="4542" marT="4542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a-DK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BOGOR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112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2.831.537.000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98,73%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26"/>
                  </a:ext>
                </a:extLst>
              </a:tr>
              <a:tr h="16854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</a:t>
                      </a:r>
                    </a:p>
                  </a:txBody>
                  <a:tcPr marL="4542" marR="4542" marT="4542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BANYUMAS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58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2.348.156.000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98,58%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7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med">
    <p:wipe dir="d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49" name="TextBox 1"/>
          <p:cNvSpPr txBox="1"/>
          <p:nvPr/>
        </p:nvSpPr>
        <p:spPr>
          <a:xfrm>
            <a:off x="2042886" y="241813"/>
            <a:ext cx="5229827" cy="59575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sv-SE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RENCANA UMUM PENGADAAN PENGADAAN BARANG/JASA TA. 2023</a:t>
            </a:r>
          </a:p>
        </p:txBody>
      </p:sp>
      <p:graphicFrame>
        <p:nvGraphicFramePr>
          <p:cNvPr id="4194314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4747167"/>
              </p:ext>
            </p:extLst>
          </p:nvPr>
        </p:nvGraphicFramePr>
        <p:xfrm>
          <a:off x="611560" y="1081662"/>
          <a:ext cx="7920879" cy="4694586"/>
        </p:xfrm>
        <a:graphic>
          <a:graphicData uri="http://schemas.openxmlformats.org/drawingml/2006/table">
            <a:tbl>
              <a:tblPr/>
              <a:tblGrid>
                <a:gridCol w="6807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165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987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9342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4030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7040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No</a:t>
                      </a:r>
                    </a:p>
                  </a:txBody>
                  <a:tcPr marL="7424" marR="7424" marT="742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Satker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24" marR="7424" marT="742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RUP </a:t>
                      </a:r>
                      <a:r>
                        <a:rPr lang="en-US" sz="1000" b="0" i="0" u="none" strike="noStrike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Terumumkan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24" marR="7424" marT="742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% RUP Terumumkan (Pagu OMSPAN)</a:t>
                      </a:r>
                    </a:p>
                  </a:txBody>
                  <a:tcPr marL="7424" marR="7424" marT="742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825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Paket</a:t>
                      </a:r>
                    </a:p>
                  </a:txBody>
                  <a:tcPr marL="7424" marR="7424" marT="742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Jumlah</a:t>
                      </a:r>
                    </a:p>
                  </a:txBody>
                  <a:tcPr marL="7424" marR="7424" marT="742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679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7424" marR="7424" marT="7424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23</a:t>
                      </a:r>
                    </a:p>
                  </a:txBody>
                  <a:tcPr marL="7424" marR="7424" marT="742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7424" marR="7424" marT="742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11</a:t>
                      </a:r>
                    </a:p>
                  </a:txBody>
                  <a:tcPr marL="7424" marR="7424" marT="742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112</a:t>
                      </a:r>
                    </a:p>
                  </a:txBody>
                  <a:tcPr marL="7424" marR="7424" marT="7424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048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72</a:t>
                      </a:r>
                    </a:p>
                  </a:txBody>
                  <a:tcPr marL="7424" marR="7424" marT="7424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KEDIRI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1.882.632.000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98,49%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048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73</a:t>
                      </a:r>
                    </a:p>
                  </a:txBody>
                  <a:tcPr marL="7424" marR="7424" marT="7424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PENGAWAS OBAT DAN MAKANAN DI MANOKWARI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278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14.438.566.000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98,29%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048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74</a:t>
                      </a:r>
                    </a:p>
                  </a:txBody>
                  <a:tcPr marL="7424" marR="7424" marT="7424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PENGAWAS OBAT DAN MAKANAN BANDUNG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242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51.240.055.000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98,09%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048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75</a:t>
                      </a:r>
                    </a:p>
                  </a:txBody>
                  <a:tcPr marL="7424" marR="7424" marT="7424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v-S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PENGAWAS OBAT DAN MAKANAN DI PANGKAL PINANG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181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10.095.120.000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97,09%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8048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76</a:t>
                      </a:r>
                    </a:p>
                  </a:txBody>
                  <a:tcPr marL="7424" marR="7424" marT="7424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PUSAT RISET DAN KAJIAN OBAT DAN MAKANAN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85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17.812.198.000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96,94%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8048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77</a:t>
                      </a:r>
                    </a:p>
                  </a:txBody>
                  <a:tcPr marL="7424" marR="7424" marT="7424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PENGAWAS OBAT DAN MAKANAN MAMUJU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183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15.429.898.000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96,66%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8048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78</a:t>
                      </a:r>
                    </a:p>
                  </a:txBody>
                  <a:tcPr marL="7424" marR="7424" marT="7424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v-S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SEKRETARIAT UTAMA BADAN PENGAWAS OBAT DAN MAKANAN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350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173.344.875.000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96,26%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8048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79</a:t>
                      </a:r>
                    </a:p>
                  </a:txBody>
                  <a:tcPr marL="7424" marR="7424" marT="7424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PENGAWAS OBAT DAN MAKANAN DI TARAKAN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152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11.422.747.000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94,83%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8048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80</a:t>
                      </a:r>
                    </a:p>
                  </a:txBody>
                  <a:tcPr marL="7424" marR="7424" marT="7424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PENGAWAS OBAT DAN MAKANAN PONTIANAK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17.279.114.000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94,68%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0992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81</a:t>
                      </a:r>
                    </a:p>
                  </a:txBody>
                  <a:tcPr marL="7424" marR="7424" marT="7424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PUSAT DATA DAN INFORMASI OBAT DAN MAKANAN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151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52.278.780.000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94,06%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0992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82</a:t>
                      </a:r>
                    </a:p>
                  </a:txBody>
                  <a:tcPr marL="7424" marR="7424" marT="7424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PENGAWAS OBAT DAN MAKANAN BANDAR LAMPUNG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194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19.433.063.000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89,19%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8048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83</a:t>
                      </a:r>
                    </a:p>
                  </a:txBody>
                  <a:tcPr marL="7424" marR="7424" marT="7424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v-S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PUSAT PENGEMBANGAN SUMBER DAYA MANUSIA PENGAWASAN OBAT DAN MAKANAN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93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33.372.919.000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79,85%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80481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</a:t>
                      </a:r>
                    </a:p>
                  </a:txBody>
                  <a:tcPr marL="7424" marR="7424" marT="74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11565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1.468.409.445.515 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98,43%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med">
    <p:wipe dir="d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94315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5521858"/>
              </p:ext>
            </p:extLst>
          </p:nvPr>
        </p:nvGraphicFramePr>
        <p:xfrm>
          <a:off x="296334" y="1033332"/>
          <a:ext cx="8382001" cy="4791334"/>
        </p:xfrm>
        <a:graphic>
          <a:graphicData uri="http://schemas.openxmlformats.org/drawingml/2006/table">
            <a:tbl>
              <a:tblPr/>
              <a:tblGrid>
                <a:gridCol w="2878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150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521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1346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91346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2844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No</a:t>
                      </a:r>
                    </a:p>
                  </a:txBody>
                  <a:tcPr marL="6124" marR="6124" marT="6124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Satuan</a:t>
                      </a:r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Kerja</a:t>
                      </a:r>
                      <a:endParaRPr lang="en-ID" sz="11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124" marR="6124" marT="612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RUP </a:t>
                      </a:r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Penyedia</a:t>
                      </a:r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 (</a:t>
                      </a:r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Pagu</a:t>
                      </a:r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SiRup</a:t>
                      </a:r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6124" marR="6124" marT="612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Pemilihan</a:t>
                      </a:r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 (HPS)</a:t>
                      </a:r>
                    </a:p>
                  </a:txBody>
                  <a:tcPr marL="6124" marR="6124" marT="612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%(</a:t>
                      </a:r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Pemilihan</a:t>
                      </a:r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 (HPS)/</a:t>
                      </a:r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Penyedia</a:t>
                      </a:r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6124" marR="6124" marT="6124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2484">
                <a:tc>
                  <a:txBody>
                    <a:bodyPr/>
                    <a:lstStyle/>
                    <a:p>
                      <a:pPr algn="ctr" fontAlgn="b"/>
                      <a:r>
                        <a:rPr lang="en-ID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6124" marR="6124" marT="6124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DI KENDARI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9.442.687.000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7.996.194.432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84,68%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6124" marR="6124" marT="6124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MANADO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19.528.457.000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15.910.243.574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81,47%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2484">
                <a:tc>
                  <a:txBody>
                    <a:bodyPr/>
                    <a:lstStyle/>
                    <a:p>
                      <a:pPr algn="ctr" fontAlgn="b"/>
                      <a:r>
                        <a:rPr lang="en-ID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6124" marR="6124" marT="6124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DI MAMUJU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5.959.759.000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4.399.101.720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73,81%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6124" marR="6124" marT="6124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BANJARMASIN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11.495.933.000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8.196.791.432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71,30%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6124" marR="6124" marT="6124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a-DK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Bogor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739.873.000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519.776.000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70,25%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32484">
                <a:tc>
                  <a:txBody>
                    <a:bodyPr/>
                    <a:lstStyle/>
                    <a:p>
                      <a:pPr algn="ctr" fontAlgn="b"/>
                      <a:r>
                        <a:rPr lang="en-ID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6124" marR="6124" marT="6124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DI BENGKULU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4.705.948.000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3.294.335.877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6124" marR="6124" marT="6124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Tanah Bumbu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1.489.769.000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980.551.079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65,82%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6124" marR="6124" marT="6124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v-S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YOGYAKARTA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11.529.024.000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7.444.803.716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64,57%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6124" marR="6124" marT="6124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DI GORONTALO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3.844.601.000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2.430.168.204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63,21%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32484">
                <a:tc>
                  <a:txBody>
                    <a:bodyPr/>
                    <a:lstStyle/>
                    <a:p>
                      <a:pPr algn="ctr" fontAlgn="b"/>
                      <a:r>
                        <a:rPr lang="en-ID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6124" marR="6124" marT="6124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MAKASSAR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16.882.051.000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9.999.031.446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59,23%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</a:t>
                      </a:r>
                    </a:p>
                  </a:txBody>
                  <a:tcPr marL="6124" marR="6124" marT="6124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PONTIANAK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4.546.722.000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2.685.463.258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59,06%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32484">
                <a:tc>
                  <a:txBody>
                    <a:bodyPr/>
                    <a:lstStyle/>
                    <a:p>
                      <a:pPr algn="ctr" fontAlgn="b"/>
                      <a:r>
                        <a:rPr lang="en-ID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</a:txBody>
                  <a:tcPr marL="6124" marR="6124" marT="6124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DI TARAKAN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3.685.289.000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2.097.054.520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56,90%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</a:t>
                      </a:r>
                    </a:p>
                  </a:txBody>
                  <a:tcPr marL="6124" marR="6124" marT="6124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PADANG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22.401.964.000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12.666.152.015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56,54%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</a:t>
                      </a:r>
                    </a:p>
                  </a:txBody>
                  <a:tcPr marL="6124" marR="6124" marT="6124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DI JAMBI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6.305.873.000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3.484.483.641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55,26%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</a:t>
                      </a:r>
                    </a:p>
                  </a:txBody>
                  <a:tcPr marL="6124" marR="6124" marT="6124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DI PALU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7.569.835.000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4.078.602.216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53,88%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  <p:sp>
        <p:nvSpPr>
          <p:cNvPr id="1048950" name="TextBox 8"/>
          <p:cNvSpPr txBox="1"/>
          <p:nvPr/>
        </p:nvSpPr>
        <p:spPr>
          <a:xfrm>
            <a:off x="296334" y="182547"/>
            <a:ext cx="7713133" cy="59575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sv-SE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REALISASI PEMILIHAN PENYEDIA BADAN POM </a:t>
            </a:r>
            <a:r>
              <a:rPr lang="sv-SE" sz="1600" b="1" dirty="0">
                <a:solidFill>
                  <a:prstClr val="black"/>
                </a:solidFill>
                <a:latin typeface="Arial"/>
                <a:cs typeface="Arial"/>
              </a:rPr>
              <a:t>MARET</a:t>
            </a:r>
            <a:r>
              <a:rPr kumimoji="0" lang="sv-SE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TA 2023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94316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4431439"/>
              </p:ext>
            </p:extLst>
          </p:nvPr>
        </p:nvGraphicFramePr>
        <p:xfrm>
          <a:off x="380999" y="991000"/>
          <a:ext cx="8382001" cy="5118772"/>
        </p:xfrm>
        <a:graphic>
          <a:graphicData uri="http://schemas.openxmlformats.org/drawingml/2006/table">
            <a:tbl>
              <a:tblPr/>
              <a:tblGrid>
                <a:gridCol w="3132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436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981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1346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91346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2844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No</a:t>
                      </a:r>
                    </a:p>
                  </a:txBody>
                  <a:tcPr marL="6124" marR="6124" marT="6124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Satuan</a:t>
                      </a:r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Kerja</a:t>
                      </a:r>
                      <a:endParaRPr lang="en-ID" sz="11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124" marR="6124" marT="612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RUP </a:t>
                      </a:r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Penyedia</a:t>
                      </a:r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 (</a:t>
                      </a:r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Pagu</a:t>
                      </a:r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SiRup</a:t>
                      </a:r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6124" marR="6124" marT="612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Pemilihan</a:t>
                      </a:r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 (HPS)</a:t>
                      </a:r>
                    </a:p>
                  </a:txBody>
                  <a:tcPr marL="6124" marR="6124" marT="612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%(</a:t>
                      </a:r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Pemilihan</a:t>
                      </a:r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 (HPS)/</a:t>
                      </a:r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Penyedia</a:t>
                      </a:r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6124" marR="6124" marT="6124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2484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BANDUNG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13.955.236.471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7.404.925.552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53,06%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DENPASAR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9.896.940.000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5.131.353.026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51,85%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2484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PALEMBANG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4.807.924.000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2.442.630.090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50,80%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v-S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SAMARINDA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6.934.178.500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3.520.604.747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50,77%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v-S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JAKARTA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14.536.186.000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6.826.620.017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46,96%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32484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PUSAT RISET DAN KAJIAN OBAT DAN MAKANAN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7.142.284.000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3.321.579.020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46,51%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v-S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PEKAN BARU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10.213.826.000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4.727.125.333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46,28%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DI BATAM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3.883.244.000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1.760.723.736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45,34%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SEMARANG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11.458.645.000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5.126.638.927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44,74%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32484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Kepulauan Sangihe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193.700.000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85.932.200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44,36%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MEDAN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5.726.530.000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2.443.754.584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42,67%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32484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BANDAR LAMPUNG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7.292.580.000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3.070.043.641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42,10%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DI AMBON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20.640.019.000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8.595.691.487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41,65%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BANDA ACEH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8.264.118.000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3.370.972.600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40,79%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SERANG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8.231.174.000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3.344.422.274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40,63%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  <p:sp>
        <p:nvSpPr>
          <p:cNvPr id="1048951" name="TextBox 8"/>
          <p:cNvSpPr txBox="1"/>
          <p:nvPr/>
        </p:nvSpPr>
        <p:spPr>
          <a:xfrm>
            <a:off x="296334" y="182547"/>
            <a:ext cx="7713133" cy="59575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sv-SE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REALISASI PEMILIHAN PENYEDIA BADAN POM MARET TA 2023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94317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9710177"/>
              </p:ext>
            </p:extLst>
          </p:nvPr>
        </p:nvGraphicFramePr>
        <p:xfrm>
          <a:off x="380999" y="914800"/>
          <a:ext cx="8382001" cy="4900480"/>
        </p:xfrm>
        <a:graphic>
          <a:graphicData uri="http://schemas.openxmlformats.org/drawingml/2006/table">
            <a:tbl>
              <a:tblPr/>
              <a:tblGrid>
                <a:gridCol w="2878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077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9813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748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91346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2844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No</a:t>
                      </a:r>
                    </a:p>
                  </a:txBody>
                  <a:tcPr marL="6124" marR="6124" marT="6124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Satuan</a:t>
                      </a:r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Kerja</a:t>
                      </a:r>
                      <a:endParaRPr lang="en-ID" sz="11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124" marR="6124" marT="612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RUP </a:t>
                      </a:r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Penyedia</a:t>
                      </a:r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 (</a:t>
                      </a:r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Pagu</a:t>
                      </a:r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SiRup</a:t>
                      </a:r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6124" marR="6124" marT="612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Pemilihan</a:t>
                      </a:r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 (HPS)</a:t>
                      </a:r>
                    </a:p>
                  </a:txBody>
                  <a:tcPr marL="6124" marR="6124" marT="612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%(</a:t>
                      </a:r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Pemilihan</a:t>
                      </a:r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 (HPS)/</a:t>
                      </a:r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Penyedia</a:t>
                      </a:r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6124" marR="6124" marT="6124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2484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SEKRETARIAT UTAMA BADAN POM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55.978.322.000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22.668.112.000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40,49%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Belitung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760.439.000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301.263.300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39,62%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2484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KOTA SURAKARTA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258.300.000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100.628.000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38,96%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JAYAPURA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5.657.567.000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2.174.475.040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38,43%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n-NO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Dharmasraya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273.220.000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104.336.800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38,19%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32484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Kota Sungai Penuh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436.370.000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155.290.175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35,59%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Kota Tasikmalaya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331.414.000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117.423.000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35,43%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v-S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Manggarai Barat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588.069.000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205.999.200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35,03%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DI MANOKWARI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6.310.776.000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2.139.508.800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33,90%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32484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a-DK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Jember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277.525.000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92.872.000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33,46%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MATARAM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3.711.014.000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1.212.534.209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32,67%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32484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PUSAT DATA DAN INFORMASI OBAT DAN MAKANAN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38.791.865.000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11.987.837.925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30,90%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SURABAYA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11.907.358.000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3.524.292.493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29,60%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Sanggau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385.169.000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111.010.200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28,82%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DI PANGKAL PINANG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3.059.841.000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797.277.415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26,06%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  <p:sp>
        <p:nvSpPr>
          <p:cNvPr id="1048952" name="TextBox 8"/>
          <p:cNvSpPr txBox="1"/>
          <p:nvPr/>
        </p:nvSpPr>
        <p:spPr>
          <a:xfrm>
            <a:off x="296334" y="182547"/>
            <a:ext cx="7713133" cy="59575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sv-SE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REALISASI PEMILIHAN PENYEDIA BADAN POM </a:t>
            </a:r>
            <a:r>
              <a:rPr lang="sv-SE" sz="1600" b="1" dirty="0">
                <a:solidFill>
                  <a:prstClr val="black"/>
                </a:solidFill>
                <a:latin typeface="Arial"/>
                <a:cs typeface="Arial"/>
              </a:rPr>
              <a:t>MARET</a:t>
            </a:r>
            <a:r>
              <a:rPr kumimoji="0" lang="sv-SE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TA 2023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9431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700426"/>
              </p:ext>
            </p:extLst>
          </p:nvPr>
        </p:nvGraphicFramePr>
        <p:xfrm>
          <a:off x="296334" y="852569"/>
          <a:ext cx="8382001" cy="5391745"/>
        </p:xfrm>
        <a:graphic>
          <a:graphicData uri="http://schemas.openxmlformats.org/drawingml/2006/table">
            <a:tbl>
              <a:tblPr/>
              <a:tblGrid>
                <a:gridCol w="2878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150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521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1346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91346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2844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No</a:t>
                      </a:r>
                    </a:p>
                  </a:txBody>
                  <a:tcPr marL="6124" marR="6124" marT="6124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Satuan</a:t>
                      </a:r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Kerja</a:t>
                      </a:r>
                      <a:endParaRPr lang="en-ID" sz="11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124" marR="6124" marT="612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RUP </a:t>
                      </a:r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Penyedia</a:t>
                      </a:r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 (</a:t>
                      </a:r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Pagu</a:t>
                      </a:r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SiRup</a:t>
                      </a:r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6124" marR="6124" marT="612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Pemilihan</a:t>
                      </a:r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 (HPS)</a:t>
                      </a:r>
                    </a:p>
                  </a:txBody>
                  <a:tcPr marL="6124" marR="6124" marT="612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%(</a:t>
                      </a:r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Pemilihan</a:t>
                      </a:r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 (HPS)/</a:t>
                      </a:r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Penyedia</a:t>
                      </a:r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6124" marR="6124" marT="6124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2484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Kediri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307.600.000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77.256.000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25,12%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DEPUTI II BIDANG PENGAWASAN OBAT TRADISIONAL SUPLEMEN KESEHATAN DAN KOSMETIK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8.969.352.000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2.134.075.000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23,79%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2484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PALANGKARAYA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2.145.006.000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500.538.686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23,34%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v-S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PUSAT PENGEMBANGAN PENGUJIAN OBAT DAN MAKANAN NASIONAL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38.049.912.000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8.704.167.392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22,88%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Kota Palopo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470.419.000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107.452.152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22,84%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32484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n-NO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Tangerang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644.987.000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141.708.000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21,97%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DEPUTI I BIDANG PENGAWASAN OBAT NARKOTIKA PSIKOTROPIKA PREKURSOR DAN ZAT ADIKTIF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8.253.225.000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1.779.470.000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21,56%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n-NO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Kota Lubuklinggau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509.103.000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109.264.000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21,46%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Kota Balikpapan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478.171.000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93.598.230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19,57%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32484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Banyumas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370.390.000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72.000.000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19,44%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DEPUTI III BIDANG PENGAWASAN PANGAN OLAHAN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14.236.395.000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2.731.717.500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19,19%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32484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DI KUPANG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3.914.326.000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734.400.000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18,76%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Kota Baubau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232.500.000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39.500.000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16,99%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Kota Payakumbuh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1.396.216.000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229.214.550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16,42%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Indragiri Hulu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814.715.000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130.135.865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15,97%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  <p:sp>
        <p:nvSpPr>
          <p:cNvPr id="1048953" name="TextBox 8"/>
          <p:cNvSpPr txBox="1"/>
          <p:nvPr/>
        </p:nvSpPr>
        <p:spPr>
          <a:xfrm>
            <a:off x="296334" y="182547"/>
            <a:ext cx="7713133" cy="59575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sv-SE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REALISASI PEMILIHAN PENYEDIA BADAN POM </a:t>
            </a:r>
            <a:r>
              <a:rPr lang="sv-SE" sz="1600" b="1" dirty="0">
                <a:solidFill>
                  <a:prstClr val="black"/>
                </a:solidFill>
                <a:latin typeface="Arial"/>
                <a:cs typeface="Arial"/>
              </a:rPr>
              <a:t>MARET</a:t>
            </a:r>
            <a:r>
              <a:rPr kumimoji="0" lang="sv-SE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TA 2023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94319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7473192"/>
              </p:ext>
            </p:extLst>
          </p:nvPr>
        </p:nvGraphicFramePr>
        <p:xfrm>
          <a:off x="380999" y="914799"/>
          <a:ext cx="8382001" cy="4791334"/>
        </p:xfrm>
        <a:graphic>
          <a:graphicData uri="http://schemas.openxmlformats.org/drawingml/2006/table">
            <a:tbl>
              <a:tblPr/>
              <a:tblGrid>
                <a:gridCol w="2878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22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679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1713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8646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2844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No</a:t>
                      </a:r>
                    </a:p>
                  </a:txBody>
                  <a:tcPr marL="6124" marR="6124" marT="6124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Satuan</a:t>
                      </a:r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Kerja</a:t>
                      </a:r>
                      <a:endParaRPr lang="en-ID" sz="11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124" marR="6124" marT="612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RUP </a:t>
                      </a:r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Penyedia</a:t>
                      </a:r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 (</a:t>
                      </a:r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Pagu</a:t>
                      </a:r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SiRup</a:t>
                      </a:r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6124" marR="6124" marT="612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Pemilihan</a:t>
                      </a:r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 (HPS)</a:t>
                      </a:r>
                    </a:p>
                  </a:txBody>
                  <a:tcPr marL="6124" marR="6124" marT="612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%(</a:t>
                      </a:r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Pemilihan</a:t>
                      </a:r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 (HPS)/</a:t>
                      </a:r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Penyedia</a:t>
                      </a:r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6124" marR="6124" marT="6124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2484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DEPUTI IV BIDANG PENINDAKAN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25.637.994.999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4.000.705.000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15,60%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Toba Samosir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826.486.000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127.063.000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15,37%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2484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DI SOFIFI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11.961.990.518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1.818.879.855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15,21%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Tulangbawang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683.414.000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103.631.250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15,16%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Banggai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499.761.000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67.372.760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13,48%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32484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Hulu Sungai Utara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522.605.000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62.877.000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12,03%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Ende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1.215.022.000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132.465.000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10,90%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INSPEKTORAT UTAMA BADAN POM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3.617.242.000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374.800.000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10,36%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Kepulauan Tanimbar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7.939.143.000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565.471.400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7,12%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32484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Rejang Lebong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9.487.184.000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544.134.300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5,74%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Aceh Selatan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2.549.281.000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125.909.000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4,94%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32484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Aceh Tengah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9.203.500.000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396.140.000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4,30%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Bima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366.758.000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11.810.000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3,22%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Kota Tanjungpinang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450.308.000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7.815.000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1,74%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n-NO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BULELENG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582.864.000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6.000.000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1,03%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  <p:sp>
        <p:nvSpPr>
          <p:cNvPr id="1048954" name="TextBox 8"/>
          <p:cNvSpPr txBox="1"/>
          <p:nvPr/>
        </p:nvSpPr>
        <p:spPr>
          <a:xfrm>
            <a:off x="296334" y="182547"/>
            <a:ext cx="7713133" cy="59575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sv-SE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REALISASI PEMILIHAN PENYEDIA BADAN POM </a:t>
            </a:r>
            <a:r>
              <a:rPr lang="sv-SE" sz="1600" b="1" dirty="0">
                <a:solidFill>
                  <a:prstClr val="black"/>
                </a:solidFill>
                <a:latin typeface="Arial"/>
                <a:cs typeface="Arial"/>
              </a:rPr>
              <a:t>MARET</a:t>
            </a:r>
            <a:r>
              <a:rPr kumimoji="0" lang="sv-SE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TA 2023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94320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6624331"/>
              </p:ext>
            </p:extLst>
          </p:nvPr>
        </p:nvGraphicFramePr>
        <p:xfrm>
          <a:off x="380999" y="974066"/>
          <a:ext cx="8382001" cy="3201494"/>
        </p:xfrm>
        <a:graphic>
          <a:graphicData uri="http://schemas.openxmlformats.org/drawingml/2006/table">
            <a:tbl>
              <a:tblPr/>
              <a:tblGrid>
                <a:gridCol w="2878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150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521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1346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91346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2844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No</a:t>
                      </a:r>
                    </a:p>
                  </a:txBody>
                  <a:tcPr marL="6124" marR="6124" marT="6124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Satuan</a:t>
                      </a:r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Kerja</a:t>
                      </a:r>
                      <a:endParaRPr lang="en-ID" sz="11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124" marR="6124" marT="612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RUP </a:t>
                      </a:r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Penyedia</a:t>
                      </a:r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 (</a:t>
                      </a:r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Pagu</a:t>
                      </a:r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SiRup</a:t>
                      </a:r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6124" marR="6124" marT="612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Pemilihan</a:t>
                      </a:r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 (HPS)</a:t>
                      </a:r>
                    </a:p>
                  </a:txBody>
                  <a:tcPr marL="6124" marR="6124" marT="6124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%(</a:t>
                      </a:r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Pemilihan</a:t>
                      </a:r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 (HPS)/</a:t>
                      </a:r>
                      <a:r>
                        <a:rPr lang="en-ID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Penyedia</a:t>
                      </a:r>
                      <a:r>
                        <a:rPr lang="en-ID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6124" marR="6124" marT="6124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2484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v-S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PUSAT PENGEMBANGAN SUMBER DAYA MANUSIA PENGAWASAN OBAT DAN MAKANAN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8.650.952.000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69.880.000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0,81%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Kotawaringin Barat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583.372.000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              -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2484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n-NO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Merauke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590.026.000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              -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Mimika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509.517.000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              -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Pulau Morotai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589.458.000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              -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32484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Sorong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1.331.615.000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              -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Kota Dumai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484.320.000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              -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4551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Kota Tanjungbalai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346.764.000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              -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5917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</a:t>
                      </a:r>
                      <a:endParaRPr lang="nn-NO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r>
                        <a:rPr lang="nn-NO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BULELENG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561.453.513.488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219.048.081.861 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39,01%</a:t>
                      </a:r>
                    </a:p>
                  </a:txBody>
                  <a:tcPr marL="6350" marR="6350" marT="6350" marB="0" anchor="b">
                    <a:lnL>
                      <a:noFill/>
                    </a:lnL>
                    <a:lnR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1048955" name="TextBox 8"/>
          <p:cNvSpPr txBox="1"/>
          <p:nvPr/>
        </p:nvSpPr>
        <p:spPr>
          <a:xfrm>
            <a:off x="296334" y="182547"/>
            <a:ext cx="7713133" cy="59575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sv-SE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REALISASI PEMILIHAN PENYEDIA BADAN POM </a:t>
            </a:r>
            <a:r>
              <a:rPr lang="sv-SE" sz="1600" b="1" dirty="0">
                <a:solidFill>
                  <a:prstClr val="black"/>
                </a:solidFill>
                <a:latin typeface="Arial"/>
                <a:cs typeface="Arial"/>
              </a:rPr>
              <a:t>MARET</a:t>
            </a:r>
            <a:r>
              <a:rPr kumimoji="0" lang="sv-SE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TA 2023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56" name="TextBox 2"/>
          <p:cNvSpPr txBox="1"/>
          <p:nvPr/>
        </p:nvSpPr>
        <p:spPr>
          <a:xfrm>
            <a:off x="457919" y="352485"/>
            <a:ext cx="7848600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000" b="1" dirty="0">
                <a:solidFill>
                  <a:srgbClr val="002060"/>
                </a:solidFill>
              </a:rPr>
              <a:t>PROGRESS UMK DI LINGKUNGAN BADAN POM</a:t>
            </a:r>
            <a:endParaRPr lang="id-ID" sz="2000" b="1" dirty="0">
              <a:solidFill>
                <a:srgbClr val="002060"/>
              </a:solidFill>
            </a:endParaRPr>
          </a:p>
          <a:p>
            <a:r>
              <a:rPr lang="en-US" sz="1200" b="1" dirty="0">
                <a:solidFill>
                  <a:srgbClr val="002060"/>
                </a:solidFill>
              </a:rPr>
              <a:t>(31 </a:t>
            </a:r>
            <a:r>
              <a:rPr lang="en-US" sz="1200" b="1" dirty="0" err="1">
                <a:solidFill>
                  <a:srgbClr val="002060"/>
                </a:solidFill>
              </a:rPr>
              <a:t>Maret</a:t>
            </a:r>
            <a:r>
              <a:rPr lang="en-US" sz="1200" b="1" dirty="0">
                <a:solidFill>
                  <a:srgbClr val="002060"/>
                </a:solidFill>
              </a:rPr>
              <a:t> 2023 DATA SPSE dan </a:t>
            </a:r>
            <a:r>
              <a:rPr lang="en-US" sz="1200" b="1" dirty="0" err="1">
                <a:solidFill>
                  <a:srgbClr val="002060"/>
                </a:solidFill>
              </a:rPr>
              <a:t>SiRUP</a:t>
            </a:r>
            <a:r>
              <a:rPr lang="en-US" sz="1200" b="1" dirty="0">
                <a:solidFill>
                  <a:srgbClr val="002060"/>
                </a:solidFill>
              </a:rPr>
              <a:t>)</a:t>
            </a:r>
            <a:endParaRPr lang="id-ID" sz="1200" dirty="0"/>
          </a:p>
        </p:txBody>
      </p:sp>
      <p:graphicFrame>
        <p:nvGraphicFramePr>
          <p:cNvPr id="4194321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9824007"/>
              </p:ext>
            </p:extLst>
          </p:nvPr>
        </p:nvGraphicFramePr>
        <p:xfrm>
          <a:off x="612474" y="1154262"/>
          <a:ext cx="7694045" cy="949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684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511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7670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8918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0857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err="1"/>
                        <a:t>Belanja</a:t>
                      </a:r>
                      <a:r>
                        <a:rPr lang="en-US" sz="1600" dirty="0"/>
                        <a:t> </a:t>
                      </a:r>
                      <a:r>
                        <a:rPr lang="en-US" sz="1600" dirty="0" err="1"/>
                        <a:t>Pengadaan</a:t>
                      </a:r>
                      <a:endParaRPr 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RUP </a:t>
                      </a:r>
                      <a:r>
                        <a:rPr lang="en-US" sz="1600" dirty="0" err="1"/>
                        <a:t>Pemilihan</a:t>
                      </a:r>
                      <a:r>
                        <a:rPr lang="en-US" sz="1600" dirty="0"/>
                        <a:t> </a:t>
                      </a:r>
                      <a:r>
                        <a:rPr lang="en-US" sz="1600" dirty="0" err="1"/>
                        <a:t>Penyedia</a:t>
                      </a:r>
                      <a:endParaRPr 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err="1"/>
                        <a:t>Paket</a:t>
                      </a:r>
                      <a:r>
                        <a:rPr lang="en-US" sz="1600" dirty="0"/>
                        <a:t> RUP (UMK)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err="1"/>
                        <a:t>Pagu</a:t>
                      </a:r>
                      <a:r>
                        <a:rPr lang="en-US" sz="1600" dirty="0"/>
                        <a:t> RUP (UMK)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% UMK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1.485.811.593.000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 561.453.513.488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2935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 492.986.920.488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87,81%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4194322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49116"/>
              </p:ext>
            </p:extLst>
          </p:nvPr>
        </p:nvGraphicFramePr>
        <p:xfrm>
          <a:off x="1285336" y="2251399"/>
          <a:ext cx="6573327" cy="949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110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911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9110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err="1"/>
                        <a:t>Realisasi</a:t>
                      </a:r>
                      <a:r>
                        <a:rPr lang="en-US" sz="1600" dirty="0"/>
                        <a:t> HPS </a:t>
                      </a:r>
                      <a:r>
                        <a:rPr lang="en-US" sz="1600" dirty="0" err="1"/>
                        <a:t>Pemilihan</a:t>
                      </a:r>
                      <a:r>
                        <a:rPr lang="en-US" sz="1600" dirty="0"/>
                        <a:t> UMK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err="1"/>
                        <a:t>Realisasi</a:t>
                      </a:r>
                      <a:r>
                        <a:rPr lang="en-US" sz="1600" dirty="0"/>
                        <a:t> </a:t>
                      </a:r>
                      <a:r>
                        <a:rPr lang="en-US" sz="1600" dirty="0" err="1"/>
                        <a:t>Paket</a:t>
                      </a:r>
                      <a:r>
                        <a:rPr lang="en-US" sz="1600" dirty="0"/>
                        <a:t> UMK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% </a:t>
                      </a:r>
                      <a:r>
                        <a:rPr lang="en-US" sz="1600" dirty="0" err="1"/>
                        <a:t>Realisasi</a:t>
                      </a:r>
                      <a:r>
                        <a:rPr lang="en-US" sz="1600" dirty="0"/>
                        <a:t> </a:t>
                      </a:r>
                      <a:r>
                        <a:rPr lang="en-US" sz="1600" dirty="0" err="1"/>
                        <a:t>Pagu</a:t>
                      </a:r>
                      <a:r>
                        <a:rPr lang="en-US" sz="1600"/>
                        <a:t> UMK</a:t>
                      </a:r>
                      <a:endParaRPr lang="en-US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      189.539.762.186 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    1323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38,45%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48957" name="TextBox 7"/>
          <p:cNvSpPr txBox="1"/>
          <p:nvPr/>
        </p:nvSpPr>
        <p:spPr>
          <a:xfrm>
            <a:off x="1177447" y="3348536"/>
            <a:ext cx="644612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err="1"/>
              <a:t>Berdasarkan</a:t>
            </a:r>
            <a:r>
              <a:rPr lang="en-US" sz="1600" dirty="0"/>
              <a:t> data per 31 </a:t>
            </a:r>
            <a:r>
              <a:rPr lang="en-US" sz="1600" dirty="0" err="1"/>
              <a:t>Maret</a:t>
            </a:r>
            <a:r>
              <a:rPr lang="en-US" sz="1600" dirty="0"/>
              <a:t> 2023 Data UMK Badan POM </a:t>
            </a:r>
            <a:r>
              <a:rPr lang="en-US" sz="1600" dirty="0" err="1"/>
              <a:t>adalah</a:t>
            </a:r>
            <a:r>
              <a:rPr lang="en-US" sz="1600" dirty="0"/>
              <a:t> 87,81%.</a:t>
            </a:r>
          </a:p>
          <a:p>
            <a:r>
              <a:rPr lang="en-US" sz="1600" dirty="0" err="1"/>
              <a:t>dengan</a:t>
            </a:r>
            <a:r>
              <a:rPr lang="en-US" sz="1600" dirty="0"/>
              <a:t> </a:t>
            </a:r>
            <a:r>
              <a:rPr lang="en-US" sz="1600" dirty="0" err="1"/>
              <a:t>jumlah</a:t>
            </a:r>
            <a:r>
              <a:rPr lang="en-US" sz="1600" dirty="0"/>
              <a:t> </a:t>
            </a:r>
            <a:r>
              <a:rPr lang="en-US" sz="1600" dirty="0" err="1"/>
              <a:t>paket</a:t>
            </a:r>
            <a:r>
              <a:rPr lang="en-US" sz="1600" dirty="0"/>
              <a:t> </a:t>
            </a:r>
            <a:r>
              <a:rPr lang="en-US" sz="1600" b="1" dirty="0"/>
              <a:t>2935 </a:t>
            </a:r>
            <a:r>
              <a:rPr lang="en-US" sz="1600" dirty="0"/>
              <a:t>Dan </a:t>
            </a:r>
            <a:r>
              <a:rPr lang="en-US" sz="1600" dirty="0" err="1"/>
              <a:t>dengan</a:t>
            </a:r>
            <a:r>
              <a:rPr lang="en-US" sz="1600" dirty="0"/>
              <a:t> </a:t>
            </a:r>
            <a:r>
              <a:rPr lang="en-US" sz="1600" dirty="0" err="1"/>
              <a:t>nilai</a:t>
            </a:r>
            <a:r>
              <a:rPr lang="en-US" sz="1600" dirty="0"/>
              <a:t>  </a:t>
            </a:r>
            <a:r>
              <a:rPr lang="en-US" sz="1600" b="1" dirty="0"/>
              <a:t>Rp.</a:t>
            </a:r>
            <a:r>
              <a:rPr lang="en-US" sz="1600" dirty="0"/>
              <a:t> </a:t>
            </a:r>
            <a:r>
              <a:rPr lang="en-US" sz="1600" b="1" dirty="0"/>
              <a:t>492.986.920.488 </a:t>
            </a:r>
            <a:r>
              <a:rPr lang="en-US" sz="1600" dirty="0"/>
              <a:t>-, </a:t>
            </a:r>
          </a:p>
          <a:p>
            <a:r>
              <a:rPr lang="en-US" sz="1600" dirty="0" err="1"/>
              <a:t>Paket</a:t>
            </a:r>
            <a:r>
              <a:rPr lang="en-US" sz="1600" dirty="0"/>
              <a:t> UMK yang </a:t>
            </a:r>
            <a:r>
              <a:rPr lang="en-US" sz="1600" dirty="0" err="1"/>
              <a:t>telah</a:t>
            </a:r>
            <a:r>
              <a:rPr lang="en-US" sz="1600" dirty="0"/>
              <a:t> </a:t>
            </a:r>
            <a:r>
              <a:rPr lang="en-US" sz="1600" dirty="0" err="1"/>
              <a:t>dijalankan</a:t>
            </a:r>
            <a:endParaRPr lang="en-US" sz="1600" dirty="0"/>
          </a:p>
          <a:p>
            <a:r>
              <a:rPr lang="en-US" sz="1600" dirty="0" err="1"/>
              <a:t>Berjumlah</a:t>
            </a:r>
            <a:r>
              <a:rPr lang="en-US" sz="1600" dirty="0"/>
              <a:t> 1323</a:t>
            </a:r>
            <a:r>
              <a:rPr lang="en-US" sz="1600" b="1" dirty="0"/>
              <a:t> </a:t>
            </a:r>
            <a:r>
              <a:rPr lang="en-US" sz="1600" dirty="0" err="1"/>
              <a:t>paket</a:t>
            </a:r>
            <a:r>
              <a:rPr lang="en-US" sz="1600" dirty="0"/>
              <a:t> </a:t>
            </a:r>
            <a:r>
              <a:rPr lang="en-US" sz="1600" dirty="0" err="1"/>
              <a:t>dengan</a:t>
            </a:r>
            <a:r>
              <a:rPr lang="en-US" sz="1600" dirty="0"/>
              <a:t> </a:t>
            </a:r>
            <a:r>
              <a:rPr lang="en-US" sz="1600" dirty="0" err="1"/>
              <a:t>nilai</a:t>
            </a:r>
            <a:r>
              <a:rPr lang="en-US" sz="1600" dirty="0"/>
              <a:t> </a:t>
            </a:r>
            <a:r>
              <a:rPr lang="en-US" sz="1600" b="1" dirty="0"/>
              <a:t>Rp   189.539.762.186</a:t>
            </a:r>
            <a:r>
              <a:rPr lang="en-US" sz="1600" dirty="0"/>
              <a:t>,- </a:t>
            </a:r>
            <a:r>
              <a:rPr lang="en-US" sz="1600" dirty="0" err="1"/>
              <a:t>atau</a:t>
            </a:r>
            <a:r>
              <a:rPr lang="en-US" sz="1600" dirty="0"/>
              <a:t> </a:t>
            </a:r>
            <a:r>
              <a:rPr lang="en-US" sz="1600" b="1" dirty="0"/>
              <a:t>38,45% </a:t>
            </a:r>
            <a:r>
              <a:rPr lang="en-US" sz="1600" dirty="0" err="1"/>
              <a:t>dari</a:t>
            </a:r>
            <a:r>
              <a:rPr lang="en-US" sz="1600" dirty="0"/>
              <a:t> </a:t>
            </a:r>
          </a:p>
          <a:p>
            <a:r>
              <a:rPr lang="en-US" sz="1600" dirty="0"/>
              <a:t>Nilai UMK RUP.</a:t>
            </a:r>
          </a:p>
          <a:p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534146819"/>
      </p:ext>
    </p:extLst>
  </p:cSld>
  <p:clrMapOvr>
    <a:masterClrMapping/>
  </p:clrMapOvr>
  <p:transition spd="med">
    <p:wipe dir="d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58" name="TextBox 2"/>
          <p:cNvSpPr txBox="1"/>
          <p:nvPr/>
        </p:nvSpPr>
        <p:spPr>
          <a:xfrm>
            <a:off x="647700" y="348959"/>
            <a:ext cx="7848600" cy="8925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000" b="1" dirty="0">
                <a:solidFill>
                  <a:srgbClr val="002060"/>
                </a:solidFill>
              </a:rPr>
              <a:t>DATA UMK DI LINGKUNGAN </a:t>
            </a:r>
            <a:r>
              <a:rPr lang="id-ID" sz="2000" b="1" dirty="0">
                <a:solidFill>
                  <a:srgbClr val="002060"/>
                </a:solidFill>
              </a:rPr>
              <a:t>BADAN P</a:t>
            </a:r>
            <a:r>
              <a:rPr lang="en-US" sz="2000" b="1" dirty="0">
                <a:solidFill>
                  <a:srgbClr val="002060"/>
                </a:solidFill>
              </a:rPr>
              <a:t>ENGAWAS OBAT DAN MAKANAN</a:t>
            </a:r>
            <a:r>
              <a:rPr lang="id-ID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>
                <a:solidFill>
                  <a:srgbClr val="002060"/>
                </a:solidFill>
              </a:rPr>
              <a:t>MARET TA. 2023</a:t>
            </a:r>
            <a:endParaRPr lang="id-ID" sz="2000" b="1" dirty="0">
              <a:solidFill>
                <a:srgbClr val="002060"/>
              </a:solidFill>
            </a:endParaRPr>
          </a:p>
          <a:p>
            <a:r>
              <a:rPr lang="en-US" sz="1200" b="1" dirty="0">
                <a:solidFill>
                  <a:srgbClr val="002060"/>
                </a:solidFill>
              </a:rPr>
              <a:t>(31 </a:t>
            </a:r>
            <a:r>
              <a:rPr lang="en-US" sz="1200" b="1" dirty="0" err="1">
                <a:solidFill>
                  <a:srgbClr val="002060"/>
                </a:solidFill>
              </a:rPr>
              <a:t>Maret</a:t>
            </a:r>
            <a:r>
              <a:rPr lang="en-US" sz="1200" b="1" dirty="0">
                <a:solidFill>
                  <a:srgbClr val="002060"/>
                </a:solidFill>
              </a:rPr>
              <a:t> 2023 DATA SPSE)</a:t>
            </a:r>
            <a:endParaRPr lang="id-ID" sz="1200" dirty="0"/>
          </a:p>
        </p:txBody>
      </p:sp>
      <p:graphicFrame>
        <p:nvGraphicFramePr>
          <p:cNvPr id="4194323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2058141"/>
              </p:ext>
            </p:extLst>
          </p:nvPr>
        </p:nvGraphicFramePr>
        <p:xfrm>
          <a:off x="535858" y="1241511"/>
          <a:ext cx="8072283" cy="4533390"/>
        </p:xfrm>
        <a:graphic>
          <a:graphicData uri="http://schemas.openxmlformats.org/drawingml/2006/table">
            <a:tbl>
              <a:tblPr/>
              <a:tblGrid>
                <a:gridCol w="4905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505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342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437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5862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5969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36808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6691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42487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No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atker</a:t>
                      </a:r>
                      <a:endParaRPr lang="en-ID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UMK (Data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Penyedia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ID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3678"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Paket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UMK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Nilai UMK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% UMK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Paket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Realisasi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UMK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Nilai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Realisasi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UMK (HPS)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%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Realisasi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/Nilai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Di MAMUJU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1.857.181.000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31,16%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4.052.456.080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218,20%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MANADO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19.528.457.000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15.910.243.574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81,47%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TANAH BUMBU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1.148.953.000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77,12%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904.951.364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78,76%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KOTA SUNGAI PENUH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207.107.000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47,46%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155.290.175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74,98%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BANJARMASIN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11.495.933.000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8.196.791.432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71,30%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Di BENGKULU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4.705.948.000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3.294.335.877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Di GORONTALO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3.844.601.000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2.430.168.204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63,21%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a-DK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BOGOR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536.233.000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72,48%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319.916.000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59,66%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PONTIANAK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4.546.722.000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43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2.685.463.258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59,06%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PADANG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22.401.964.000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12.666.152.015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56,54%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Di JAMBI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6.305.873.000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3.484.483.641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55,26%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Di PALU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7.569.835.000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4.078.602.216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53,88%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SERANG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99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5.312.081.000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64,54%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49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2.835.013.624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53,37%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BANDUNG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13.955.236.471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7.404.925.552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53,06%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DENPASAR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85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9.896.940.000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47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5.131.353.026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51,85%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24737961"/>
      </p:ext>
    </p:extLst>
  </p:cSld>
  <p:clrMapOvr>
    <a:masterClrMapping/>
  </p:clrMapOvr>
  <p:transition spd="med">
    <p:wipe dir="d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94324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3304278"/>
              </p:ext>
            </p:extLst>
          </p:nvPr>
        </p:nvGraphicFramePr>
        <p:xfrm>
          <a:off x="535858" y="1381619"/>
          <a:ext cx="8072283" cy="4609312"/>
        </p:xfrm>
        <a:graphic>
          <a:graphicData uri="http://schemas.openxmlformats.org/drawingml/2006/table">
            <a:tbl>
              <a:tblPr/>
              <a:tblGrid>
                <a:gridCol w="5243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8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2014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929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3324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6422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36808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6691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42487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No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atker</a:t>
                      </a:r>
                      <a:endParaRPr lang="en-ID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UMK (Data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Penyedia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ID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3678"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Paket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UMK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Nilai UMK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% UMK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Paket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Realisasi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UMK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Nilai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Realisasi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UMK (HPS)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%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Realisasi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/Nilai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PALEMBANG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4.807.924.000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2.442.630.090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50,80%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v-S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SAMARINDA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6.934.178.500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3.520.604.747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50,77%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v-S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YOGYAKARTA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74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5.509.428.000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47,79%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2.788.493.813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50,61%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Di KENDARI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2.571.080.000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27,23%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1.286.957.432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50,06%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PUSAT RISET DAN KAJIAN OBAT DAN MAKANAN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52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6.642.284.000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93,00%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3.321.579.020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50,01%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BANDAR LAMPUNG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41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6.492.580.000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89,03%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41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3.070.043.641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47,29%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v-S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JAKARTA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78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14.536.186.000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44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6.826.620.017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46,96%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v-S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PEKAN BARU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49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10.213.826.000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41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4.727.125.333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46,28%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SEKRETARIAT UTAMA BADAN POM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96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49.351.341.000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88,16%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22.668.112.000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45,93%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Di BATAM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41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3.883.244.000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1.760.723.736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45,34%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SEMARANG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62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11.458.645.000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5.126.638.927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44,74%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KEPULAUAN SANGIHE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193.700.000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85.932.200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44,36%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MEDAN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5.726.530.000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2.443.754.584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42,67%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Di AMBON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49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20.640.019.000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8.595.691.487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41,65%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BANDA ACEH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8.264.118.000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3.370.972.600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40,79%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sp>
        <p:nvSpPr>
          <p:cNvPr id="2" name="TextBox 2">
            <a:extLst>
              <a:ext uri="{FF2B5EF4-FFF2-40B4-BE49-F238E27FC236}">
                <a16:creationId xmlns:a16="http://schemas.microsoft.com/office/drawing/2014/main" id="{6BA8E125-D7E3-15DA-4102-FFBDAA468A29}"/>
              </a:ext>
            </a:extLst>
          </p:cNvPr>
          <p:cNvSpPr txBox="1"/>
          <p:nvPr/>
        </p:nvSpPr>
        <p:spPr>
          <a:xfrm>
            <a:off x="647700" y="348959"/>
            <a:ext cx="7848600" cy="8925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000" b="1" dirty="0">
                <a:solidFill>
                  <a:srgbClr val="002060"/>
                </a:solidFill>
              </a:rPr>
              <a:t>DATA UMK DI LINGKUNGAN </a:t>
            </a:r>
            <a:r>
              <a:rPr lang="id-ID" sz="2000" b="1" dirty="0">
                <a:solidFill>
                  <a:srgbClr val="002060"/>
                </a:solidFill>
              </a:rPr>
              <a:t>BADAN P</a:t>
            </a:r>
            <a:r>
              <a:rPr lang="en-US" sz="2000" b="1" dirty="0">
                <a:solidFill>
                  <a:srgbClr val="002060"/>
                </a:solidFill>
              </a:rPr>
              <a:t>ENGAWAS OBAT DAN MAKANAN</a:t>
            </a:r>
            <a:r>
              <a:rPr lang="id-ID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>
                <a:solidFill>
                  <a:srgbClr val="002060"/>
                </a:solidFill>
              </a:rPr>
              <a:t>MARET TA. 2023</a:t>
            </a:r>
            <a:endParaRPr lang="id-ID" sz="2000" b="1" dirty="0">
              <a:solidFill>
                <a:srgbClr val="002060"/>
              </a:solidFill>
            </a:endParaRPr>
          </a:p>
          <a:p>
            <a:r>
              <a:rPr lang="en-US" sz="1200" b="1" dirty="0">
                <a:solidFill>
                  <a:srgbClr val="002060"/>
                </a:solidFill>
              </a:rPr>
              <a:t>(31 </a:t>
            </a:r>
            <a:r>
              <a:rPr lang="en-US" sz="1200" b="1" dirty="0" err="1">
                <a:solidFill>
                  <a:srgbClr val="002060"/>
                </a:solidFill>
              </a:rPr>
              <a:t>Maret</a:t>
            </a:r>
            <a:r>
              <a:rPr lang="en-US" sz="1200" b="1" dirty="0">
                <a:solidFill>
                  <a:srgbClr val="002060"/>
                </a:solidFill>
              </a:rPr>
              <a:t> 2023 DATA SPSE)</a:t>
            </a:r>
            <a:endParaRPr lang="id-ID" sz="1200" dirty="0"/>
          </a:p>
        </p:txBody>
      </p:sp>
    </p:spTree>
    <p:extLst>
      <p:ext uri="{BB962C8B-B14F-4D97-AF65-F5344CB8AC3E}">
        <p14:creationId xmlns:p14="http://schemas.microsoft.com/office/powerpoint/2010/main" val="3244211230"/>
      </p:ext>
    </p:extLst>
  </p:cSld>
  <p:clrMapOvr>
    <a:masterClrMapping/>
  </p:clrMapOvr>
  <p:transition spd="med">
    <p:wipe dir="d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94325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6347742"/>
              </p:ext>
            </p:extLst>
          </p:nvPr>
        </p:nvGraphicFramePr>
        <p:xfrm>
          <a:off x="647700" y="1350171"/>
          <a:ext cx="8072283" cy="5145298"/>
        </p:xfrm>
        <a:graphic>
          <a:graphicData uri="http://schemas.openxmlformats.org/drawingml/2006/table">
            <a:tbl>
              <a:tblPr/>
              <a:tblGrid>
                <a:gridCol w="5497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240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8924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585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5507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6325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36808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6691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42487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No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atker</a:t>
                      </a:r>
                      <a:endParaRPr lang="en-ID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UMK (Data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Penyedia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ID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3678"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Paket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UMK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Nilai UMK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% UMK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Paket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Realisasi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UMK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Nilai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Realisasi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UMK (HPS)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%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Realisasi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/Nilai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BELITUNG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53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760.439.000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301.263.300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39,62%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KOTA SURAKARTA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258.300.000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100.628.000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38,96%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n-NO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DHARMASRAYA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273.220.000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104.336.800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38,19%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KOTA TASIKMALAYA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331.414.000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117.423.000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35,43%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v-S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MANGGARAI BARAT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588.069.000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205.999.200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35,03%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Di MANOKWARI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147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6.310.776.000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2.139.508.800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33,90%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a-DK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JEMBER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277.525.000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92.872.000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33,46%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38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PALANGKARAYA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1.539.916.000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71,79%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500.538.686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32,50%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Di TARAKAN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1.731.575.000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46,99%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552.494.820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31,91%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SURABAYA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86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11.907.358.000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58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3.524.292.493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29,60%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41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PUSAT DATA DAN INFORMASI OBAT DAN MAKANAN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58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35.036.665.000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90,32%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10.366.967.589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29,59%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76842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SANGGAU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385.169.000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111.010.200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28,82%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43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MAKASSAR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41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5.599.623.000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33,17%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1.479.903.871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26,43%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44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Di PANGKAL PINANG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3.059.841.000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797.277.415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26,06%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KEDIRI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307.600.000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77.256.000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25,12%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sp>
        <p:nvSpPr>
          <p:cNvPr id="2" name="TextBox 2">
            <a:extLst>
              <a:ext uri="{FF2B5EF4-FFF2-40B4-BE49-F238E27FC236}">
                <a16:creationId xmlns:a16="http://schemas.microsoft.com/office/drawing/2014/main" id="{06A89E48-1C48-2FA9-0351-A7AFA1B3EC56}"/>
              </a:ext>
            </a:extLst>
          </p:cNvPr>
          <p:cNvSpPr txBox="1"/>
          <p:nvPr/>
        </p:nvSpPr>
        <p:spPr>
          <a:xfrm>
            <a:off x="647700" y="348959"/>
            <a:ext cx="7848600" cy="8925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000" b="1" dirty="0">
                <a:solidFill>
                  <a:srgbClr val="002060"/>
                </a:solidFill>
              </a:rPr>
              <a:t>DATA UMK DI LINGKUNGAN </a:t>
            </a:r>
            <a:r>
              <a:rPr lang="id-ID" sz="2000" b="1" dirty="0">
                <a:solidFill>
                  <a:srgbClr val="002060"/>
                </a:solidFill>
              </a:rPr>
              <a:t>BADAN P</a:t>
            </a:r>
            <a:r>
              <a:rPr lang="en-US" sz="2000" b="1" dirty="0">
                <a:solidFill>
                  <a:srgbClr val="002060"/>
                </a:solidFill>
              </a:rPr>
              <a:t>ENGAWAS OBAT DAN MAKANAN</a:t>
            </a:r>
            <a:r>
              <a:rPr lang="id-ID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>
                <a:solidFill>
                  <a:srgbClr val="002060"/>
                </a:solidFill>
              </a:rPr>
              <a:t>MARET TA. 2023</a:t>
            </a:r>
            <a:endParaRPr lang="id-ID" sz="2000" b="1" dirty="0">
              <a:solidFill>
                <a:srgbClr val="002060"/>
              </a:solidFill>
            </a:endParaRPr>
          </a:p>
          <a:p>
            <a:r>
              <a:rPr lang="en-US" sz="1200" b="1" dirty="0">
                <a:solidFill>
                  <a:srgbClr val="002060"/>
                </a:solidFill>
              </a:rPr>
              <a:t>(31 </a:t>
            </a:r>
            <a:r>
              <a:rPr lang="en-US" sz="1200" b="1" dirty="0" err="1">
                <a:solidFill>
                  <a:srgbClr val="002060"/>
                </a:solidFill>
              </a:rPr>
              <a:t>Maret</a:t>
            </a:r>
            <a:r>
              <a:rPr lang="en-US" sz="1200" b="1" dirty="0">
                <a:solidFill>
                  <a:srgbClr val="002060"/>
                </a:solidFill>
              </a:rPr>
              <a:t> 2023 DATA SPSE)</a:t>
            </a:r>
            <a:endParaRPr lang="id-ID" sz="1200" dirty="0"/>
          </a:p>
        </p:txBody>
      </p:sp>
    </p:spTree>
    <p:extLst>
      <p:ext uri="{BB962C8B-B14F-4D97-AF65-F5344CB8AC3E}">
        <p14:creationId xmlns:p14="http://schemas.microsoft.com/office/powerpoint/2010/main" val="3707421510"/>
      </p:ext>
    </p:extLst>
  </p:cSld>
  <p:clrMapOvr>
    <a:masterClrMapping/>
  </p:clrMapOvr>
  <p:transition spd="med">
    <p:wipe dir="d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94326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7043831"/>
              </p:ext>
            </p:extLst>
          </p:nvPr>
        </p:nvGraphicFramePr>
        <p:xfrm>
          <a:off x="720213" y="1297919"/>
          <a:ext cx="8072283" cy="5212585"/>
        </p:xfrm>
        <a:graphic>
          <a:graphicData uri="http://schemas.openxmlformats.org/drawingml/2006/table">
            <a:tbl>
              <a:tblPr/>
              <a:tblGrid>
                <a:gridCol w="3313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917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852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1064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9164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266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36808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6691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42487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No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atker</a:t>
                      </a:r>
                      <a:endParaRPr lang="en-ID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UMK (Data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Penyedia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ID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3678"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Paket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UMK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Nilai UMK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% UMK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Paket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Realisasi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UMK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Nilai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Realisasi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UMK (HPS)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%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Realisasi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/Nilai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46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MATARAM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928.749.000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25,03%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233.143.948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25,10%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47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DEPUTI III BIDANG PENGAWASAN PANGAN OLAHAN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116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9.202.610.000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64,64%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2.295.939.500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24,95%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DEPUTI I BIDANG PENGAWASAN OBAT NARKOTIKA PSIKOTROPIKA PREKURSOR DAN ZAT ADIKTIF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6.695.425.000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81,12%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1.588.810.000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23,73%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49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v-S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PUSAT PENGEMBANGAN PENGUJIAN OBAT DAN MAKANAN NASIONAL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218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38.049.912.000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87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8.704.167.392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22,88%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KOTA PALOPO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470.419.000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107.452.152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22,84%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51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n-NO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TANGERANG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644.987.000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141.708.000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21,97%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52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n-NO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KOTA LUBUKLINGGAU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509.103.000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109.264.000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21,46%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53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DEPUTI II BIDANG PENGAWASAN OBAT TRADISIONAL SUPLEMEN KESEHATAN DAN KOSMETIK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43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5.444.974.000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60,71%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1.150.750.000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21,13%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54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INDRAGIRI HULU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332.515.000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40,81%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70.186.200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21,11%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BANYUMAS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370.390.000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72.000.000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19,44%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56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Di KUPANG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3.914.326.000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734.400.000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18,76%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57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KOTA PAYAKUMBUH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1.396.216.000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229.214.550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16,42%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58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TOBA SAMOSIR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38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826.486.000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127.063.000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15,37%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59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Di SOFIFI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11.961.990.518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1.818.879.855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15,21%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DEPUTI IV BIDANG PENINDAKAN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24.192.654.999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94,36%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3.673.755.000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15,19%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sp>
        <p:nvSpPr>
          <p:cNvPr id="2" name="TextBox 2">
            <a:extLst>
              <a:ext uri="{FF2B5EF4-FFF2-40B4-BE49-F238E27FC236}">
                <a16:creationId xmlns:a16="http://schemas.microsoft.com/office/drawing/2014/main" id="{4392E5E7-63CE-682C-2D1C-554E9FA209EC}"/>
              </a:ext>
            </a:extLst>
          </p:cNvPr>
          <p:cNvSpPr txBox="1"/>
          <p:nvPr/>
        </p:nvSpPr>
        <p:spPr>
          <a:xfrm>
            <a:off x="647700" y="348959"/>
            <a:ext cx="7848600" cy="8925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000" b="1" dirty="0">
                <a:solidFill>
                  <a:srgbClr val="002060"/>
                </a:solidFill>
              </a:rPr>
              <a:t>DATA UMK DI LINGKUNGAN </a:t>
            </a:r>
            <a:r>
              <a:rPr lang="id-ID" sz="2000" b="1" dirty="0">
                <a:solidFill>
                  <a:srgbClr val="002060"/>
                </a:solidFill>
              </a:rPr>
              <a:t>BADAN P</a:t>
            </a:r>
            <a:r>
              <a:rPr lang="en-US" sz="2000" b="1" dirty="0">
                <a:solidFill>
                  <a:srgbClr val="002060"/>
                </a:solidFill>
              </a:rPr>
              <a:t>ENGAWAS OBAT DAN MAKANAN</a:t>
            </a:r>
            <a:r>
              <a:rPr lang="id-ID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>
                <a:solidFill>
                  <a:srgbClr val="002060"/>
                </a:solidFill>
              </a:rPr>
              <a:t>MARET TA. 2023</a:t>
            </a:r>
            <a:endParaRPr lang="id-ID" sz="2000" b="1" dirty="0">
              <a:solidFill>
                <a:srgbClr val="002060"/>
              </a:solidFill>
            </a:endParaRPr>
          </a:p>
          <a:p>
            <a:r>
              <a:rPr lang="en-US" sz="1200" b="1" dirty="0">
                <a:solidFill>
                  <a:srgbClr val="002060"/>
                </a:solidFill>
              </a:rPr>
              <a:t>(31 </a:t>
            </a:r>
            <a:r>
              <a:rPr lang="en-US" sz="1200" b="1" dirty="0" err="1">
                <a:solidFill>
                  <a:srgbClr val="002060"/>
                </a:solidFill>
              </a:rPr>
              <a:t>Maret</a:t>
            </a:r>
            <a:r>
              <a:rPr lang="en-US" sz="1200" b="1" dirty="0">
                <a:solidFill>
                  <a:srgbClr val="002060"/>
                </a:solidFill>
              </a:rPr>
              <a:t> 2023 DATA SPSE)</a:t>
            </a:r>
            <a:endParaRPr lang="id-ID" sz="1200" dirty="0"/>
          </a:p>
        </p:txBody>
      </p:sp>
    </p:spTree>
    <p:extLst>
      <p:ext uri="{BB962C8B-B14F-4D97-AF65-F5344CB8AC3E}">
        <p14:creationId xmlns:p14="http://schemas.microsoft.com/office/powerpoint/2010/main" val="1000719033"/>
      </p:ext>
    </p:extLst>
  </p:cSld>
  <p:clrMapOvr>
    <a:masterClrMapping/>
  </p:clrMapOvr>
  <p:transition spd="med">
    <p:wipe dir="d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94327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5787912"/>
              </p:ext>
            </p:extLst>
          </p:nvPr>
        </p:nvGraphicFramePr>
        <p:xfrm>
          <a:off x="745613" y="1217931"/>
          <a:ext cx="8072283" cy="4936208"/>
        </p:xfrm>
        <a:graphic>
          <a:graphicData uri="http://schemas.openxmlformats.org/drawingml/2006/table">
            <a:tbl>
              <a:tblPr/>
              <a:tblGrid>
                <a:gridCol w="4312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464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206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920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8250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3581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36808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6691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07753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No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atker</a:t>
                      </a:r>
                      <a:endParaRPr lang="en-ID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UMK (Data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Penyedia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ID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3678"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Paket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UMK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Nilai UMK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% UMK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Paket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Realisasi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UMK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Nilai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Realisasi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UMK (HPS)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%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Realisasi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/Nilai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61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TULANGBAWANG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46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683.414.000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103.631.250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15,16%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78296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62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BANGGAI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499.761.000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67.372.760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13,48%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63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HULU SUNGAI UTARA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522.605.000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62.877.000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12,03%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64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JAYAPURA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2.907.567.000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51,39%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324.475.040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11,16%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ENDE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66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1.215.022.000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132.465.000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10,90%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66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KEPULAUAN TANIMBAR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44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7.939.143.000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565.471.400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7,12%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67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REJANG LEBONG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9.487.184.000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544.134.300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5,74%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68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ACEH SELATAN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2.549.281.000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125.909.000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4,94%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69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ACEH TENGAH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9.203.500.000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396.140.000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4,30%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BIMA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366.758.000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11.810.000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3,22%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KOTA TANJUNGPINANG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450.308.000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7.815.000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1,74%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72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KOTA BALIKPAPAN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253.821.000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53,08%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3.850.000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1,52%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73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n-NO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BULELENG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552.864.000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94,85%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6.000.000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1,09%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74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v-S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PUSAT PENGEMBANGAN SUMBER DAYA MANUSIA PENGAWASAN OBAT DAN MAKANAN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6.529.352.000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75,48%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69.880.000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1,07%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INSPEKTORAT UTAMA BADAN POM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1.874.645.000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51,83%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3.400.000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0,18%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sp>
        <p:nvSpPr>
          <p:cNvPr id="2" name="TextBox 2">
            <a:extLst>
              <a:ext uri="{FF2B5EF4-FFF2-40B4-BE49-F238E27FC236}">
                <a16:creationId xmlns:a16="http://schemas.microsoft.com/office/drawing/2014/main" id="{2C75F908-B774-632A-55FC-D75264DC1804}"/>
              </a:ext>
            </a:extLst>
          </p:cNvPr>
          <p:cNvSpPr txBox="1"/>
          <p:nvPr/>
        </p:nvSpPr>
        <p:spPr>
          <a:xfrm>
            <a:off x="647700" y="348959"/>
            <a:ext cx="7848600" cy="8925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000" b="1" dirty="0">
                <a:solidFill>
                  <a:srgbClr val="002060"/>
                </a:solidFill>
              </a:rPr>
              <a:t>DATA UMK DI LINGKUNGAN </a:t>
            </a:r>
            <a:r>
              <a:rPr lang="id-ID" sz="2000" b="1" dirty="0">
                <a:solidFill>
                  <a:srgbClr val="002060"/>
                </a:solidFill>
              </a:rPr>
              <a:t>BADAN P</a:t>
            </a:r>
            <a:r>
              <a:rPr lang="en-US" sz="2000" b="1" dirty="0">
                <a:solidFill>
                  <a:srgbClr val="002060"/>
                </a:solidFill>
              </a:rPr>
              <a:t>ENGAWAS OBAT DAN MAKANAN</a:t>
            </a:r>
            <a:r>
              <a:rPr lang="id-ID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>
                <a:solidFill>
                  <a:srgbClr val="002060"/>
                </a:solidFill>
              </a:rPr>
              <a:t>MARET TA. 2023</a:t>
            </a:r>
            <a:endParaRPr lang="id-ID" sz="2000" b="1" dirty="0">
              <a:solidFill>
                <a:srgbClr val="002060"/>
              </a:solidFill>
            </a:endParaRPr>
          </a:p>
          <a:p>
            <a:r>
              <a:rPr lang="en-US" sz="1200" b="1" dirty="0">
                <a:solidFill>
                  <a:srgbClr val="002060"/>
                </a:solidFill>
              </a:rPr>
              <a:t>(31 </a:t>
            </a:r>
            <a:r>
              <a:rPr lang="en-US" sz="1200" b="1" dirty="0" err="1">
                <a:solidFill>
                  <a:srgbClr val="002060"/>
                </a:solidFill>
              </a:rPr>
              <a:t>Maret</a:t>
            </a:r>
            <a:r>
              <a:rPr lang="en-US" sz="1200" b="1" dirty="0">
                <a:solidFill>
                  <a:srgbClr val="002060"/>
                </a:solidFill>
              </a:rPr>
              <a:t> 2023 DATA SPSE)</a:t>
            </a:r>
            <a:endParaRPr lang="id-ID" sz="1200" dirty="0"/>
          </a:p>
        </p:txBody>
      </p:sp>
    </p:spTree>
    <p:extLst>
      <p:ext uri="{BB962C8B-B14F-4D97-AF65-F5344CB8AC3E}">
        <p14:creationId xmlns:p14="http://schemas.microsoft.com/office/powerpoint/2010/main" val="2215517187"/>
      </p:ext>
    </p:extLst>
  </p:cSld>
  <p:clrMapOvr>
    <a:masterClrMapping/>
  </p:clrMapOvr>
  <p:transition spd="med">
    <p:wipe dir="d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94328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5919749"/>
              </p:ext>
            </p:extLst>
          </p:nvPr>
        </p:nvGraphicFramePr>
        <p:xfrm>
          <a:off x="796413" y="1599333"/>
          <a:ext cx="8072283" cy="3466251"/>
        </p:xfrm>
        <a:graphic>
          <a:graphicData uri="http://schemas.openxmlformats.org/drawingml/2006/table">
            <a:tbl>
              <a:tblPr/>
              <a:tblGrid>
                <a:gridCol w="7318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420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6831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7677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5862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5969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36808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6691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42487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No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atker</a:t>
                      </a:r>
                      <a:endParaRPr lang="en-ID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UMK (Data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Penyedia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ID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3678"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Paket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UMK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ilai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UMK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% UMK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Paket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Realisasi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UMK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Nilai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Realisasi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UMK (HPS)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%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Realisasi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/Nilai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76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KOTA BAUBAU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122.000.000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52,47%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          -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77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PULAU MOROTAI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489.458.000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83,04%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          -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78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SORONG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1.331.615.000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          -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79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KOTA DUMAI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484.320.000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          -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KOTAWARINGIN BARAT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231.600.000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39,70%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          -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81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MIMIKA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509.517.000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          -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82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KOTA TANJUNGBALAI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346.764.000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          -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83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n-NO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MERAUKE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590.026.000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          -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52299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Total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</a:t>
                      </a:r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POM SOFIFI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2935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492.986.920.488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87,81%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1323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189.539.762.186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38,45%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2" name="TextBox 2">
            <a:extLst>
              <a:ext uri="{FF2B5EF4-FFF2-40B4-BE49-F238E27FC236}">
                <a16:creationId xmlns:a16="http://schemas.microsoft.com/office/drawing/2014/main" id="{195E2F20-48B4-1190-06D7-843CBBB910B6}"/>
              </a:ext>
            </a:extLst>
          </p:cNvPr>
          <p:cNvSpPr txBox="1"/>
          <p:nvPr/>
        </p:nvSpPr>
        <p:spPr>
          <a:xfrm>
            <a:off x="647700" y="348959"/>
            <a:ext cx="7848600" cy="8925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000" b="1" dirty="0">
                <a:solidFill>
                  <a:srgbClr val="002060"/>
                </a:solidFill>
              </a:rPr>
              <a:t>DATA UMK DI LINGKUNGAN </a:t>
            </a:r>
            <a:r>
              <a:rPr lang="id-ID" sz="2000" b="1" dirty="0">
                <a:solidFill>
                  <a:srgbClr val="002060"/>
                </a:solidFill>
              </a:rPr>
              <a:t>BADAN P</a:t>
            </a:r>
            <a:r>
              <a:rPr lang="en-US" sz="2000" b="1" dirty="0">
                <a:solidFill>
                  <a:srgbClr val="002060"/>
                </a:solidFill>
              </a:rPr>
              <a:t>ENGAWAS OBAT DAN MAKANAN</a:t>
            </a:r>
            <a:r>
              <a:rPr lang="id-ID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>
                <a:solidFill>
                  <a:srgbClr val="002060"/>
                </a:solidFill>
              </a:rPr>
              <a:t>MARET TA. 2023</a:t>
            </a:r>
            <a:endParaRPr lang="id-ID" sz="2000" b="1" dirty="0">
              <a:solidFill>
                <a:srgbClr val="002060"/>
              </a:solidFill>
            </a:endParaRPr>
          </a:p>
          <a:p>
            <a:r>
              <a:rPr lang="en-US" sz="1200" b="1" dirty="0">
                <a:solidFill>
                  <a:srgbClr val="002060"/>
                </a:solidFill>
              </a:rPr>
              <a:t>(31 </a:t>
            </a:r>
            <a:r>
              <a:rPr lang="en-US" sz="1200" b="1" dirty="0" err="1">
                <a:solidFill>
                  <a:srgbClr val="002060"/>
                </a:solidFill>
              </a:rPr>
              <a:t>Maret</a:t>
            </a:r>
            <a:r>
              <a:rPr lang="en-US" sz="1200" b="1" dirty="0">
                <a:solidFill>
                  <a:srgbClr val="002060"/>
                </a:solidFill>
              </a:rPr>
              <a:t> 2023 DATA SPSE)</a:t>
            </a:r>
            <a:endParaRPr lang="id-ID" sz="1200" dirty="0"/>
          </a:p>
        </p:txBody>
      </p:sp>
    </p:spTree>
    <p:extLst>
      <p:ext uri="{BB962C8B-B14F-4D97-AF65-F5344CB8AC3E}">
        <p14:creationId xmlns:p14="http://schemas.microsoft.com/office/powerpoint/2010/main" val="3287813488"/>
      </p:ext>
    </p:extLst>
  </p:cSld>
  <p:clrMapOvr>
    <a:masterClrMapping/>
  </p:clrMapOvr>
  <p:transition spd="med">
    <p:wipe dir="d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56" name="TextBox 2"/>
          <p:cNvSpPr txBox="1"/>
          <p:nvPr/>
        </p:nvSpPr>
        <p:spPr>
          <a:xfrm>
            <a:off x="457919" y="352485"/>
            <a:ext cx="7848600" cy="5847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000" b="1" dirty="0">
                <a:solidFill>
                  <a:srgbClr val="002060"/>
                </a:solidFill>
              </a:rPr>
              <a:t>PROGRESS PRODUK DALAM NEGERI (PDN) DI LINGKUNGAN BADAN POM</a:t>
            </a:r>
            <a:endParaRPr lang="id-ID" sz="2000" b="1" dirty="0">
              <a:solidFill>
                <a:srgbClr val="002060"/>
              </a:solidFill>
            </a:endParaRPr>
          </a:p>
          <a:p>
            <a:r>
              <a:rPr lang="en-US" sz="1200" b="1" dirty="0">
                <a:solidFill>
                  <a:srgbClr val="002060"/>
                </a:solidFill>
              </a:rPr>
              <a:t>(31 </a:t>
            </a:r>
            <a:r>
              <a:rPr lang="en-US" sz="1200" b="1" dirty="0" err="1">
                <a:solidFill>
                  <a:srgbClr val="002060"/>
                </a:solidFill>
              </a:rPr>
              <a:t>Maret</a:t>
            </a:r>
            <a:r>
              <a:rPr lang="en-US" sz="1200" b="1" dirty="0">
                <a:solidFill>
                  <a:srgbClr val="002060"/>
                </a:solidFill>
              </a:rPr>
              <a:t> 2023 DATA SPSE dan </a:t>
            </a:r>
            <a:r>
              <a:rPr lang="en-US" sz="1200" b="1" dirty="0" err="1">
                <a:solidFill>
                  <a:srgbClr val="002060"/>
                </a:solidFill>
              </a:rPr>
              <a:t>SiRUP</a:t>
            </a:r>
            <a:r>
              <a:rPr lang="en-US" sz="1200" b="1" dirty="0">
                <a:solidFill>
                  <a:srgbClr val="002060"/>
                </a:solidFill>
              </a:rPr>
              <a:t>)</a:t>
            </a:r>
            <a:endParaRPr lang="id-ID" sz="1200" dirty="0"/>
          </a:p>
        </p:txBody>
      </p:sp>
      <p:graphicFrame>
        <p:nvGraphicFramePr>
          <p:cNvPr id="4194321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4613437"/>
              </p:ext>
            </p:extLst>
          </p:nvPr>
        </p:nvGraphicFramePr>
        <p:xfrm>
          <a:off x="612474" y="1154262"/>
          <a:ext cx="7694045" cy="949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684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511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7670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8918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0857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err="1"/>
                        <a:t>Belanja</a:t>
                      </a:r>
                      <a:r>
                        <a:rPr lang="en-US" sz="1600" dirty="0"/>
                        <a:t> </a:t>
                      </a:r>
                      <a:r>
                        <a:rPr lang="en-US" sz="1600" dirty="0" err="1"/>
                        <a:t>Pengadaan</a:t>
                      </a:r>
                      <a:endParaRPr 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RUP </a:t>
                      </a:r>
                      <a:r>
                        <a:rPr lang="en-US" sz="1600" dirty="0" err="1"/>
                        <a:t>Pemilihan</a:t>
                      </a:r>
                      <a:r>
                        <a:rPr lang="en-US" sz="1600" dirty="0"/>
                        <a:t> </a:t>
                      </a:r>
                      <a:r>
                        <a:rPr lang="en-US" sz="1600" dirty="0" err="1"/>
                        <a:t>Penyedia</a:t>
                      </a:r>
                      <a:endParaRPr 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err="1"/>
                        <a:t>Paket</a:t>
                      </a:r>
                      <a:r>
                        <a:rPr lang="en-US" sz="1600" dirty="0"/>
                        <a:t> RUP (PDN)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err="1"/>
                        <a:t>Pagu</a:t>
                      </a:r>
                      <a:r>
                        <a:rPr lang="en-US" sz="1600" dirty="0"/>
                        <a:t> RUP (PDN)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% PDN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1.485.811.593.000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 561.453.513.488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2582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  378.779.747.603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67,46%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4194322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9446708"/>
              </p:ext>
            </p:extLst>
          </p:nvPr>
        </p:nvGraphicFramePr>
        <p:xfrm>
          <a:off x="1285336" y="2251399"/>
          <a:ext cx="6573327" cy="949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110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911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9110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err="1"/>
                        <a:t>Realisasi</a:t>
                      </a:r>
                      <a:r>
                        <a:rPr lang="en-US" sz="1600" dirty="0"/>
                        <a:t> HPS </a:t>
                      </a:r>
                      <a:r>
                        <a:rPr lang="en-US" sz="1600" dirty="0" err="1"/>
                        <a:t>Pemilihan</a:t>
                      </a:r>
                      <a:r>
                        <a:rPr lang="en-US" sz="1600" dirty="0"/>
                        <a:t> PDN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err="1"/>
                        <a:t>Realisasi</a:t>
                      </a:r>
                      <a:r>
                        <a:rPr lang="en-US" sz="1600" dirty="0"/>
                        <a:t> </a:t>
                      </a:r>
                      <a:r>
                        <a:rPr lang="en-US" sz="1600" dirty="0" err="1"/>
                        <a:t>Paket</a:t>
                      </a:r>
                      <a:r>
                        <a:rPr lang="en-US" sz="1600" dirty="0"/>
                        <a:t> PDN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% </a:t>
                      </a:r>
                      <a:r>
                        <a:rPr lang="en-US" sz="1600" dirty="0" err="1"/>
                        <a:t>Realisasi</a:t>
                      </a:r>
                      <a:r>
                        <a:rPr lang="en-US" sz="1600" dirty="0"/>
                        <a:t> </a:t>
                      </a:r>
                      <a:r>
                        <a:rPr lang="en-US" sz="1600" dirty="0" err="1"/>
                        <a:t>Pagu</a:t>
                      </a:r>
                      <a:r>
                        <a:rPr lang="en-US" sz="1600" dirty="0"/>
                        <a:t> PDN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     121.179.142.473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    924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31,99%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48957" name="TextBox 7"/>
          <p:cNvSpPr txBox="1"/>
          <p:nvPr/>
        </p:nvSpPr>
        <p:spPr>
          <a:xfrm>
            <a:off x="1177447" y="3348536"/>
            <a:ext cx="643022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err="1"/>
              <a:t>Berdasarkan</a:t>
            </a:r>
            <a:r>
              <a:rPr lang="en-US" sz="1600" dirty="0"/>
              <a:t> data per 31 </a:t>
            </a:r>
            <a:r>
              <a:rPr lang="en-US" sz="1600" dirty="0" err="1"/>
              <a:t>Maret</a:t>
            </a:r>
            <a:r>
              <a:rPr lang="en-US" sz="1600" dirty="0"/>
              <a:t> 2023 Data UMK Badan POM </a:t>
            </a:r>
            <a:r>
              <a:rPr lang="en-US" sz="1600" dirty="0" err="1"/>
              <a:t>adalah</a:t>
            </a:r>
            <a:r>
              <a:rPr lang="en-US" sz="1600" dirty="0"/>
              <a:t> </a:t>
            </a:r>
            <a:r>
              <a:rPr lang="en-US" sz="1600" b="1" dirty="0"/>
              <a:t>67,46%.</a:t>
            </a:r>
          </a:p>
          <a:p>
            <a:r>
              <a:rPr lang="en-US" sz="1600" dirty="0" err="1"/>
              <a:t>dengan</a:t>
            </a:r>
            <a:r>
              <a:rPr lang="en-US" sz="1600" dirty="0"/>
              <a:t> </a:t>
            </a:r>
            <a:r>
              <a:rPr lang="en-US" sz="1600" dirty="0" err="1"/>
              <a:t>jumlah</a:t>
            </a:r>
            <a:r>
              <a:rPr lang="en-US" sz="1600" dirty="0"/>
              <a:t> </a:t>
            </a:r>
            <a:r>
              <a:rPr lang="en-US" sz="1600" dirty="0" err="1"/>
              <a:t>paket</a:t>
            </a:r>
            <a:r>
              <a:rPr lang="en-US" sz="1600" dirty="0"/>
              <a:t> </a:t>
            </a:r>
            <a:r>
              <a:rPr lang="en-US" sz="1600" b="1" dirty="0"/>
              <a:t>2582</a:t>
            </a:r>
            <a:r>
              <a:rPr lang="en-US" sz="1600" dirty="0"/>
              <a:t> Dan </a:t>
            </a:r>
            <a:r>
              <a:rPr lang="en-US" sz="1600" dirty="0" err="1"/>
              <a:t>dengan</a:t>
            </a:r>
            <a:r>
              <a:rPr lang="en-US" sz="1600" dirty="0"/>
              <a:t> </a:t>
            </a:r>
            <a:r>
              <a:rPr lang="en-US" sz="1600" dirty="0" err="1"/>
              <a:t>nilai</a:t>
            </a:r>
            <a:r>
              <a:rPr lang="en-US" sz="1600" dirty="0"/>
              <a:t>  </a:t>
            </a:r>
            <a:r>
              <a:rPr lang="en-US" sz="1600" b="1" dirty="0"/>
              <a:t>Rp. 378.779.747.603 -,</a:t>
            </a:r>
            <a:r>
              <a:rPr lang="en-US" sz="1600" dirty="0"/>
              <a:t> </a:t>
            </a:r>
          </a:p>
          <a:p>
            <a:r>
              <a:rPr lang="en-US" sz="1600" dirty="0" err="1"/>
              <a:t>Paket</a:t>
            </a:r>
            <a:r>
              <a:rPr lang="en-US" sz="1600" dirty="0"/>
              <a:t> UMK yang </a:t>
            </a:r>
            <a:r>
              <a:rPr lang="en-US" sz="1600" dirty="0" err="1"/>
              <a:t>telah</a:t>
            </a:r>
            <a:r>
              <a:rPr lang="en-US" sz="1600" dirty="0"/>
              <a:t> </a:t>
            </a:r>
            <a:r>
              <a:rPr lang="en-US" sz="1600" dirty="0" err="1"/>
              <a:t>dijalankan</a:t>
            </a:r>
            <a:endParaRPr lang="en-US" sz="1600" dirty="0"/>
          </a:p>
          <a:p>
            <a:r>
              <a:rPr lang="en-US" sz="1600" dirty="0" err="1"/>
              <a:t>Berjumlah</a:t>
            </a:r>
            <a:r>
              <a:rPr lang="en-US" sz="1600" dirty="0"/>
              <a:t> </a:t>
            </a:r>
            <a:r>
              <a:rPr lang="en-US" sz="1600" b="1" dirty="0"/>
              <a:t>924</a:t>
            </a:r>
            <a:r>
              <a:rPr lang="en-US" sz="1600" dirty="0"/>
              <a:t> </a:t>
            </a:r>
            <a:r>
              <a:rPr lang="en-US" sz="1600" dirty="0" err="1"/>
              <a:t>paket</a:t>
            </a:r>
            <a:r>
              <a:rPr lang="en-US" sz="1600" dirty="0"/>
              <a:t> </a:t>
            </a:r>
            <a:r>
              <a:rPr lang="en-US" sz="1600" dirty="0" err="1"/>
              <a:t>dengan</a:t>
            </a:r>
            <a:r>
              <a:rPr lang="en-US" sz="1600" dirty="0"/>
              <a:t> </a:t>
            </a:r>
            <a:r>
              <a:rPr lang="en-US" sz="1600" dirty="0" err="1"/>
              <a:t>nilai</a:t>
            </a:r>
            <a:r>
              <a:rPr lang="en-US" sz="1600" dirty="0"/>
              <a:t> </a:t>
            </a:r>
            <a:r>
              <a:rPr lang="en-US" sz="1600" b="1" dirty="0"/>
              <a:t>Rp   121.179.142.473,-</a:t>
            </a:r>
            <a:r>
              <a:rPr lang="en-US" sz="1600" dirty="0"/>
              <a:t> </a:t>
            </a:r>
            <a:r>
              <a:rPr lang="en-US" sz="1600" dirty="0" err="1"/>
              <a:t>atau</a:t>
            </a:r>
            <a:r>
              <a:rPr lang="en-US" sz="1600" dirty="0"/>
              <a:t> </a:t>
            </a:r>
            <a:r>
              <a:rPr lang="en-US" sz="1600" b="1" dirty="0"/>
              <a:t>31,99%</a:t>
            </a:r>
            <a:r>
              <a:rPr lang="en-US" sz="1600" dirty="0"/>
              <a:t> </a:t>
            </a:r>
            <a:r>
              <a:rPr lang="en-US" sz="1600" dirty="0" err="1"/>
              <a:t>dari</a:t>
            </a:r>
            <a:r>
              <a:rPr lang="en-US" sz="1600" dirty="0"/>
              <a:t> </a:t>
            </a:r>
          </a:p>
          <a:p>
            <a:r>
              <a:rPr lang="en-US" sz="1600" dirty="0"/>
              <a:t>Nilai UMK RUP.</a:t>
            </a:r>
          </a:p>
          <a:p>
            <a:endParaRPr lang="en-US" sz="1600" dirty="0" err="1"/>
          </a:p>
        </p:txBody>
      </p:sp>
    </p:spTree>
  </p:cSld>
  <p:clrMapOvr>
    <a:masterClrMapping/>
  </p:clrMapOvr>
  <p:transition spd="med">
    <p:wipe dir="d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58" name="TextBox 2"/>
          <p:cNvSpPr txBox="1"/>
          <p:nvPr/>
        </p:nvSpPr>
        <p:spPr>
          <a:xfrm>
            <a:off x="647700" y="348959"/>
            <a:ext cx="7848600" cy="8925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000" b="1" dirty="0">
                <a:solidFill>
                  <a:srgbClr val="002060"/>
                </a:solidFill>
              </a:rPr>
              <a:t>DATA PDN DI LINGKUNGAN </a:t>
            </a:r>
            <a:r>
              <a:rPr lang="id-ID" sz="2000" b="1" dirty="0">
                <a:solidFill>
                  <a:srgbClr val="002060"/>
                </a:solidFill>
              </a:rPr>
              <a:t>BADAN P</a:t>
            </a:r>
            <a:r>
              <a:rPr lang="en-US" sz="2000" b="1" dirty="0">
                <a:solidFill>
                  <a:srgbClr val="002060"/>
                </a:solidFill>
              </a:rPr>
              <a:t>ENGAWAS OBAT DAN MAKANAN</a:t>
            </a:r>
            <a:r>
              <a:rPr lang="id-ID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>
                <a:solidFill>
                  <a:srgbClr val="002060"/>
                </a:solidFill>
              </a:rPr>
              <a:t>MARET TA. 2023</a:t>
            </a:r>
            <a:endParaRPr lang="id-ID" sz="2000" b="1" dirty="0">
              <a:solidFill>
                <a:srgbClr val="002060"/>
              </a:solidFill>
            </a:endParaRPr>
          </a:p>
          <a:p>
            <a:r>
              <a:rPr lang="en-US" sz="1200" b="1" dirty="0">
                <a:solidFill>
                  <a:srgbClr val="002060"/>
                </a:solidFill>
              </a:rPr>
              <a:t>(31 </a:t>
            </a:r>
            <a:r>
              <a:rPr lang="en-US" sz="1200" b="1" dirty="0" err="1">
                <a:solidFill>
                  <a:srgbClr val="002060"/>
                </a:solidFill>
              </a:rPr>
              <a:t>Maret</a:t>
            </a:r>
            <a:r>
              <a:rPr lang="en-US" sz="1200" b="1" dirty="0">
                <a:solidFill>
                  <a:srgbClr val="002060"/>
                </a:solidFill>
              </a:rPr>
              <a:t> 2023 DATA SPSE)</a:t>
            </a:r>
            <a:endParaRPr lang="id-ID" sz="1200" dirty="0"/>
          </a:p>
        </p:txBody>
      </p:sp>
      <p:graphicFrame>
        <p:nvGraphicFramePr>
          <p:cNvPr id="4194323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3522326"/>
              </p:ext>
            </p:extLst>
          </p:nvPr>
        </p:nvGraphicFramePr>
        <p:xfrm>
          <a:off x="535858" y="1241511"/>
          <a:ext cx="8072283" cy="4787974"/>
        </p:xfrm>
        <a:graphic>
          <a:graphicData uri="http://schemas.openxmlformats.org/drawingml/2006/table">
            <a:tbl>
              <a:tblPr/>
              <a:tblGrid>
                <a:gridCol w="4905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505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342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437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5862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5969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36808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6691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42487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No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atker</a:t>
                      </a:r>
                      <a:endParaRPr lang="en-ID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PDN (Data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Penyedia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ID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3678"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Paket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PDN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Nilai PDN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% PDN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Paket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Realisasi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PDN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Nilai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Realisasi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PDN (HPS)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%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Realisasi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/Nilai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KOTA SUNGAI PENUH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145.817.000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33,42%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155.290.175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106,50%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MANADO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19.528.457.000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15.910.243.574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81,47%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</a:t>
                      </a:r>
                      <a:r>
                        <a:rPr lang="en-ID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Besar</a:t>
                      </a:r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POM Di BANJARMASIN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9.634.076.000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83,80%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7.394.282.401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76,75%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Di JAMBI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2.841.531.000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45,06%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2.096.163.800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73,77%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a-DK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BOGOR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739.873.000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519.776.000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70,25%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PONTIANAK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2.126.545.000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46,77%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1.436.446.398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67,55%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TANAH BUMBU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1.489.769.000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980.551.079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65,82%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PALANGKARAYA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282.686.000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13,18%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181.280.000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64,13%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Di BENGKULU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3.337.153.000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70,91%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1.944.694.066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58,27%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MEDAN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3.806.280.000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66,47%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2.074.565.000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54,50%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v-S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YOGYAKARTA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56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3.940.478.000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34,18%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2.137.333.872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54,24%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BANDAR LAMPUNG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5.699.430.000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78,15%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3.002.249.641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52,68%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PALEMBANG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4.807.924.000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2.442.630.090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50,80%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PUSAT RISET DAN KAJIAN OBAT DAN MAKANAN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52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7.059.784.000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98,84%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3.321.579.020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47,05%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KEPULAUAN SANGIHE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193.700.000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85.932.200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44,36%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med">
    <p:wipe dir="d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94324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7518647"/>
              </p:ext>
            </p:extLst>
          </p:nvPr>
        </p:nvGraphicFramePr>
        <p:xfrm>
          <a:off x="535858" y="1381619"/>
          <a:ext cx="8072283" cy="4609312"/>
        </p:xfrm>
        <a:graphic>
          <a:graphicData uri="http://schemas.openxmlformats.org/drawingml/2006/table">
            <a:tbl>
              <a:tblPr/>
              <a:tblGrid>
                <a:gridCol w="5243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8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2014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929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3324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6422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36808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6691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42487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No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atker</a:t>
                      </a:r>
                      <a:endParaRPr lang="en-ID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PDN (Data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Penyedia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ID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3678"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Paket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PDN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Nilai PDN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% PDN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Paket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Realisasi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PDN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Nilai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Realisasi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PDN (HPS)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%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Realisasi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/Nilai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v-S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JAKARTA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52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7.969.056.000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54,82%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3.379.203.107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42,40%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MATARAM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1.314.859.000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35,43%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543.393.318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41,33%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SEKRETARIAT UTAMA BADAN POM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121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55.031.517.000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98,31%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22.668.112.000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41,19%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BELITUNG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49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647.041.000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85,09%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257.707.200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39,83%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BANDUNG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4.560.940.585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32,68%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1.784.646.750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39,13%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KOTA SURAKARTA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258.300.000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100.628.000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38,96%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n-NO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DHARMASRAYA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273.220.000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104.336.800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38,19%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Di MAMUJU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1.781.698.000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29,90%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663.247.820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37,23%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SEMARANG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54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8.464.730.000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73,87%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43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3.079.767.780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36,38%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SERANG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122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6.124.249.000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74,40%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2.208.646.792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36,06%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Di BATAM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1.740.129.000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44,81%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624.134.736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35,87%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KOTA TASIKMALAYA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331.414.000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117.423.000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35,43%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v-S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MANGGARAI BARAT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588.069.000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205.999.200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35,03%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Di PANGKAL PINANG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1.481.311.000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48,41%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513.084.415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34,64%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Di TARAKAN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1.634.588.000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44,35%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549.269.820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33,60%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sp>
        <p:nvSpPr>
          <p:cNvPr id="2" name="TextBox 2">
            <a:extLst>
              <a:ext uri="{FF2B5EF4-FFF2-40B4-BE49-F238E27FC236}">
                <a16:creationId xmlns:a16="http://schemas.microsoft.com/office/drawing/2014/main" id="{6BA8E125-D7E3-15DA-4102-FFBDAA468A29}"/>
              </a:ext>
            </a:extLst>
          </p:cNvPr>
          <p:cNvSpPr txBox="1"/>
          <p:nvPr/>
        </p:nvSpPr>
        <p:spPr>
          <a:xfrm>
            <a:off x="647700" y="348959"/>
            <a:ext cx="7848600" cy="8925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000" b="1" dirty="0">
                <a:solidFill>
                  <a:srgbClr val="002060"/>
                </a:solidFill>
              </a:rPr>
              <a:t>DATA PDN DI LINGKUNGAN </a:t>
            </a:r>
            <a:r>
              <a:rPr lang="id-ID" sz="2000" b="1" dirty="0">
                <a:solidFill>
                  <a:srgbClr val="002060"/>
                </a:solidFill>
              </a:rPr>
              <a:t>BADAN P</a:t>
            </a:r>
            <a:r>
              <a:rPr lang="en-US" sz="2000" b="1" dirty="0">
                <a:solidFill>
                  <a:srgbClr val="002060"/>
                </a:solidFill>
              </a:rPr>
              <a:t>ENGAWAS OBAT DAN MAKANAN</a:t>
            </a:r>
            <a:r>
              <a:rPr lang="id-ID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>
                <a:solidFill>
                  <a:srgbClr val="002060"/>
                </a:solidFill>
              </a:rPr>
              <a:t>MARET TA. 2023</a:t>
            </a:r>
            <a:endParaRPr lang="id-ID" sz="2000" b="1" dirty="0">
              <a:solidFill>
                <a:srgbClr val="002060"/>
              </a:solidFill>
            </a:endParaRPr>
          </a:p>
          <a:p>
            <a:r>
              <a:rPr lang="en-US" sz="1200" b="1" dirty="0">
                <a:solidFill>
                  <a:srgbClr val="002060"/>
                </a:solidFill>
              </a:rPr>
              <a:t>(31 </a:t>
            </a:r>
            <a:r>
              <a:rPr lang="en-US" sz="1200" b="1" dirty="0" err="1">
                <a:solidFill>
                  <a:srgbClr val="002060"/>
                </a:solidFill>
              </a:rPr>
              <a:t>Maret</a:t>
            </a:r>
            <a:r>
              <a:rPr lang="en-US" sz="1200" b="1" dirty="0">
                <a:solidFill>
                  <a:srgbClr val="002060"/>
                </a:solidFill>
              </a:rPr>
              <a:t> 2023 DATA SPSE)</a:t>
            </a:r>
            <a:endParaRPr lang="id-ID" sz="1200" dirty="0"/>
          </a:p>
        </p:txBody>
      </p:sp>
    </p:spTree>
  </p:cSld>
  <p:clrMapOvr>
    <a:masterClrMapping/>
  </p:clrMapOvr>
  <p:transition spd="med">
    <p:wipe dir="d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94325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7849654"/>
              </p:ext>
            </p:extLst>
          </p:nvPr>
        </p:nvGraphicFramePr>
        <p:xfrm>
          <a:off x="647700" y="1350171"/>
          <a:ext cx="8072283" cy="5158819"/>
        </p:xfrm>
        <a:graphic>
          <a:graphicData uri="http://schemas.openxmlformats.org/drawingml/2006/table">
            <a:tbl>
              <a:tblPr/>
              <a:tblGrid>
                <a:gridCol w="5497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240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8924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585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5507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6325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36808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6691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42487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No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atker</a:t>
                      </a:r>
                      <a:endParaRPr lang="en-ID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PDN (Data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Penyedia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ID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3678"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Paket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PDN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Nilai PDN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% PDN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Paket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Realisasi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PDN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Nilai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Realisasi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PDN (HPS)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%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Realisasi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/Nilai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a-DK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JEMBER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277.525.000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92.872.000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33,46%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SURABAYA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84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10.376.958.000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87,15%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57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3.424.411.653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v-S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SAMARINDA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895.125.500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12,91%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284.139.620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31,74%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PUSAT DATA DAN INFORMASI OBAT DAN MAKANAN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73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30.638.556.000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78,98%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9.522.794.066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31,08%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SANGGAU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385.169.000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111.010.200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28,82%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Di KUPANG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2.726.261.000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69,65%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734.400.000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26,94%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MAKASSAR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41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6.400.755.000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37,91%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1.693.508.695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26,46%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DEPUTI IV BIDANG PENINDAKAN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15.928.920.000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62,13%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4.000.705.000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25,12%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KEDIRI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307.600.000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77.256.000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25,12%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v-SE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PEKAN BARU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6.570.871.000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64,33%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1.647.896.881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25,08%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DEPUTI II BIDANG PENGAWASAN OBAT TRADISIONAL SUPLEMEN KESEHATAN DAN KOSMETIK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65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8.969.352.000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2.134.075.000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23,79%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76842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PADANG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46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9.578.544.000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42,76%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2.268.941.449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23,69%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n-NO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KOTA LUBUKLINGGAU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470.299.000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92,38%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109.264.000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23,23%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KOTA PALOPO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470.419.000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107.452.152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22,84%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n-NO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TANGERANG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644.987.000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141.708.000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21,97%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sp>
        <p:nvSpPr>
          <p:cNvPr id="2" name="TextBox 2">
            <a:extLst>
              <a:ext uri="{FF2B5EF4-FFF2-40B4-BE49-F238E27FC236}">
                <a16:creationId xmlns:a16="http://schemas.microsoft.com/office/drawing/2014/main" id="{06A89E48-1C48-2FA9-0351-A7AFA1B3EC56}"/>
              </a:ext>
            </a:extLst>
          </p:cNvPr>
          <p:cNvSpPr txBox="1"/>
          <p:nvPr/>
        </p:nvSpPr>
        <p:spPr>
          <a:xfrm>
            <a:off x="647700" y="348959"/>
            <a:ext cx="7848600" cy="8925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000" b="1" dirty="0">
                <a:solidFill>
                  <a:srgbClr val="002060"/>
                </a:solidFill>
              </a:rPr>
              <a:t>DATA PDN DI LINGKUNGAN </a:t>
            </a:r>
            <a:r>
              <a:rPr lang="id-ID" sz="2000" b="1" dirty="0">
                <a:solidFill>
                  <a:srgbClr val="002060"/>
                </a:solidFill>
              </a:rPr>
              <a:t>BADAN P</a:t>
            </a:r>
            <a:r>
              <a:rPr lang="en-US" sz="2000" b="1" dirty="0">
                <a:solidFill>
                  <a:srgbClr val="002060"/>
                </a:solidFill>
              </a:rPr>
              <a:t>ENGAWAS OBAT DAN MAKANAN</a:t>
            </a:r>
            <a:r>
              <a:rPr lang="id-ID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>
                <a:solidFill>
                  <a:srgbClr val="002060"/>
                </a:solidFill>
              </a:rPr>
              <a:t>MARET TA. 2023</a:t>
            </a:r>
            <a:endParaRPr lang="id-ID" sz="2000" b="1" dirty="0">
              <a:solidFill>
                <a:srgbClr val="002060"/>
              </a:solidFill>
            </a:endParaRPr>
          </a:p>
          <a:p>
            <a:r>
              <a:rPr lang="en-US" sz="1200" b="1" dirty="0">
                <a:solidFill>
                  <a:srgbClr val="002060"/>
                </a:solidFill>
              </a:rPr>
              <a:t>(31 </a:t>
            </a:r>
            <a:r>
              <a:rPr lang="en-US" sz="1200" b="1" dirty="0" err="1">
                <a:solidFill>
                  <a:srgbClr val="002060"/>
                </a:solidFill>
              </a:rPr>
              <a:t>Maret</a:t>
            </a:r>
            <a:r>
              <a:rPr lang="en-US" sz="1200" b="1" dirty="0">
                <a:solidFill>
                  <a:srgbClr val="002060"/>
                </a:solidFill>
              </a:rPr>
              <a:t> 2023 DATA SPSE)</a:t>
            </a:r>
            <a:endParaRPr lang="id-ID" sz="1200" dirty="0"/>
          </a:p>
        </p:txBody>
      </p:sp>
    </p:spTree>
  </p:cSld>
  <p:clrMapOvr>
    <a:masterClrMapping/>
  </p:clrMapOvr>
  <p:transition spd="med">
    <p:wipe dir="d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94326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1645027"/>
              </p:ext>
            </p:extLst>
          </p:nvPr>
        </p:nvGraphicFramePr>
        <p:xfrm>
          <a:off x="720213" y="1332209"/>
          <a:ext cx="8072283" cy="5134276"/>
        </p:xfrm>
        <a:graphic>
          <a:graphicData uri="http://schemas.openxmlformats.org/drawingml/2006/table">
            <a:tbl>
              <a:tblPr/>
              <a:tblGrid>
                <a:gridCol w="4143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595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344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1064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9164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266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36808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6691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42487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No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atker</a:t>
                      </a:r>
                      <a:endParaRPr lang="en-ID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PDN (Data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Penyedia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ID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3678"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Paket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PDN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Nilai PDN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% PDN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Paket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Realisasi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PDN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Nilai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Realisasi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PDN (HPS)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%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Realisasi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/Nilai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Di KENDARI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862.874.000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9,14%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184.082.820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21,33%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</a:t>
                      </a:r>
                      <a:r>
                        <a:rPr lang="en-ID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Besar</a:t>
                      </a:r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POM Di DENPASAR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3.938.418.000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39,79%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817.034.200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20,75%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KOTA BALIKPAPAN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476.171.000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99,58%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93.598.230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19,66%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DEPUTI I BIDANG PENGAWASAN OBAT NARKOTIKA PSIKOTROPIKA PREKURSOR DAN ZAT ADIKTIF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56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8.124.239.000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98,44%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1.588.810.000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19,56%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BANYUMAS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370.390.000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72.000.000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19,44%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Di GORONTALO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933.000.000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24,27%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175.646.480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18,83%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Di PALU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2.620.464.000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34,62%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489.443.000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18,68%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DEPUTI III BIDANG PENGAWASAN PANGAN OLAHAN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169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13.624.625.000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95,70%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2.420.211.500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17,76%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</a:t>
                      </a:r>
                      <a:r>
                        <a:rPr lang="en-ID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Besar</a:t>
                      </a:r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POM Di BANDA ACEH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5.944.118.000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71,93%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1.050.972.600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17,68%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KOTA BAUBAU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232.500.000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39.500.000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16,99%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KOTA PAYAKUMBUH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1.396.216.000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229.214.550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16,42%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TOBA SAMOSIR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38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826.486.000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127.063.000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15,37%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Di SOFIFI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11.961.990.518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1.818.879.855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15,21%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TULANGBAWANG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46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683.414.000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103.631.250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15,16%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BANGGAI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499.761.000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67.372.760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13,48%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sp>
        <p:nvSpPr>
          <p:cNvPr id="2" name="TextBox 2">
            <a:extLst>
              <a:ext uri="{FF2B5EF4-FFF2-40B4-BE49-F238E27FC236}">
                <a16:creationId xmlns:a16="http://schemas.microsoft.com/office/drawing/2014/main" id="{4392E5E7-63CE-682C-2D1C-554E9FA209EC}"/>
              </a:ext>
            </a:extLst>
          </p:cNvPr>
          <p:cNvSpPr txBox="1"/>
          <p:nvPr/>
        </p:nvSpPr>
        <p:spPr>
          <a:xfrm>
            <a:off x="647700" y="348959"/>
            <a:ext cx="7848600" cy="8925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000" b="1" dirty="0">
                <a:solidFill>
                  <a:srgbClr val="002060"/>
                </a:solidFill>
              </a:rPr>
              <a:t>DATA PDN DI LINGKUNGAN </a:t>
            </a:r>
            <a:r>
              <a:rPr lang="id-ID" sz="2000" b="1" dirty="0">
                <a:solidFill>
                  <a:srgbClr val="002060"/>
                </a:solidFill>
              </a:rPr>
              <a:t>BADAN P</a:t>
            </a:r>
            <a:r>
              <a:rPr lang="en-US" sz="2000" b="1" dirty="0">
                <a:solidFill>
                  <a:srgbClr val="002060"/>
                </a:solidFill>
              </a:rPr>
              <a:t>ENGAWAS OBAT DAN MAKANAN</a:t>
            </a:r>
            <a:r>
              <a:rPr lang="id-ID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>
                <a:solidFill>
                  <a:srgbClr val="002060"/>
                </a:solidFill>
              </a:rPr>
              <a:t>MARET TA. 2023</a:t>
            </a:r>
            <a:endParaRPr lang="id-ID" sz="2000" b="1" dirty="0">
              <a:solidFill>
                <a:srgbClr val="002060"/>
              </a:solidFill>
            </a:endParaRPr>
          </a:p>
          <a:p>
            <a:r>
              <a:rPr lang="en-US" sz="1200" b="1" dirty="0">
                <a:solidFill>
                  <a:srgbClr val="002060"/>
                </a:solidFill>
              </a:rPr>
              <a:t>(31 </a:t>
            </a:r>
            <a:r>
              <a:rPr lang="en-US" sz="1200" b="1" dirty="0" err="1">
                <a:solidFill>
                  <a:srgbClr val="002060"/>
                </a:solidFill>
              </a:rPr>
              <a:t>Maret</a:t>
            </a:r>
            <a:r>
              <a:rPr lang="en-US" sz="1200" b="1" dirty="0">
                <a:solidFill>
                  <a:srgbClr val="002060"/>
                </a:solidFill>
              </a:rPr>
              <a:t> 2023 DATA SPSE)</a:t>
            </a:r>
            <a:endParaRPr lang="id-ID" sz="1200" dirty="0"/>
          </a:p>
        </p:txBody>
      </p:sp>
    </p:spTree>
  </p:cSld>
  <p:clrMapOvr>
    <a:masterClrMapping/>
  </p:clrMapOvr>
  <p:transition spd="med">
    <p:wipe dir="d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94327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3416654"/>
              </p:ext>
            </p:extLst>
          </p:nvPr>
        </p:nvGraphicFramePr>
        <p:xfrm>
          <a:off x="745613" y="1217931"/>
          <a:ext cx="8072283" cy="5367535"/>
        </p:xfrm>
        <a:graphic>
          <a:graphicData uri="http://schemas.openxmlformats.org/drawingml/2006/table">
            <a:tbl>
              <a:tblPr/>
              <a:tblGrid>
                <a:gridCol w="4312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426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3589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920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8250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3581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36808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6691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07753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No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atker</a:t>
                      </a:r>
                      <a:endParaRPr lang="en-ID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PDN (Data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Penyedia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ID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3678"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Paket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PDN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Nilai PDN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% PDN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Paket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Realisasi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PDN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Nilai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Realisasi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PDN (HPS)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%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Realisasi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/Nilai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INDRAGIRI HULU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47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783.715.000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96,19%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101.010.865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12,89%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78296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v-S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PUSAT PENGEMBANGAN PENGUJIAN OBAT DAN MAKANAN NASIONAL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4.343.304.000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11,41%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558.115.246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12,85%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HULU SUNGAI UTARA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522.605.000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62.877.000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12,03%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Di AMBON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46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13.867.179.000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67,19%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1.554.541.487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11,21%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JAYAPURA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2.907.567.000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51,39%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324.475.040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11,16%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INSPEKTORAT UTAMA BADAN POM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3.617.242.000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374.800.000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10,36%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Di MANOKWARI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131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3.464.880.000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54,90%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313.150.120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9,04%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KEPULAUAN TANIMBAR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44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7.939.143.000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565.471.400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7,12%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ENDE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54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840.032.000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69,14%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52.500.000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6,25%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REJANG LEBONG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9.487.184.000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544.134.300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5,74%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ACEH SELATAN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2.549.281.000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125.909.000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4,94%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ACEH TENGAH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9.203.500.000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396.140.000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4,30%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BIMA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366.758.000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11.810.000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3,22%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KOTA TANJUNGPINANG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446.599.000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99,18%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7.815.000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1,75%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n-NO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BULELENG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552.864.000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94,85%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6.000.000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1,09%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sp>
        <p:nvSpPr>
          <p:cNvPr id="2" name="TextBox 2">
            <a:extLst>
              <a:ext uri="{FF2B5EF4-FFF2-40B4-BE49-F238E27FC236}">
                <a16:creationId xmlns:a16="http://schemas.microsoft.com/office/drawing/2014/main" id="{2C75F908-B774-632A-55FC-D75264DC1804}"/>
              </a:ext>
            </a:extLst>
          </p:cNvPr>
          <p:cNvSpPr txBox="1"/>
          <p:nvPr/>
        </p:nvSpPr>
        <p:spPr>
          <a:xfrm>
            <a:off x="647700" y="348959"/>
            <a:ext cx="7848600" cy="8925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000" b="1" dirty="0">
                <a:solidFill>
                  <a:srgbClr val="002060"/>
                </a:solidFill>
              </a:rPr>
              <a:t>DATA PDN DI LINGKUNGAN </a:t>
            </a:r>
            <a:r>
              <a:rPr lang="id-ID" sz="2000" b="1" dirty="0">
                <a:solidFill>
                  <a:srgbClr val="002060"/>
                </a:solidFill>
              </a:rPr>
              <a:t>BADAN P</a:t>
            </a:r>
            <a:r>
              <a:rPr lang="en-US" sz="2000" b="1" dirty="0">
                <a:solidFill>
                  <a:srgbClr val="002060"/>
                </a:solidFill>
              </a:rPr>
              <a:t>ENGAWAS OBAT DAN MAKANAN</a:t>
            </a:r>
            <a:r>
              <a:rPr lang="id-ID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>
                <a:solidFill>
                  <a:srgbClr val="002060"/>
                </a:solidFill>
              </a:rPr>
              <a:t>MARET TA. 2023</a:t>
            </a:r>
            <a:endParaRPr lang="id-ID" sz="2000" b="1" dirty="0">
              <a:solidFill>
                <a:srgbClr val="002060"/>
              </a:solidFill>
            </a:endParaRPr>
          </a:p>
          <a:p>
            <a:r>
              <a:rPr lang="en-US" sz="1200" b="1" dirty="0">
                <a:solidFill>
                  <a:srgbClr val="002060"/>
                </a:solidFill>
              </a:rPr>
              <a:t>(31 </a:t>
            </a:r>
            <a:r>
              <a:rPr lang="en-US" sz="1200" b="1" dirty="0" err="1">
                <a:solidFill>
                  <a:srgbClr val="002060"/>
                </a:solidFill>
              </a:rPr>
              <a:t>Maret</a:t>
            </a:r>
            <a:r>
              <a:rPr lang="en-US" sz="1200" b="1" dirty="0">
                <a:solidFill>
                  <a:srgbClr val="002060"/>
                </a:solidFill>
              </a:rPr>
              <a:t> 2023 DATA SPSE)</a:t>
            </a:r>
            <a:endParaRPr lang="id-ID" sz="1200" dirty="0"/>
          </a:p>
        </p:txBody>
      </p:sp>
    </p:spTree>
  </p:cSld>
  <p:clrMapOvr>
    <a:masterClrMapping/>
  </p:clrMapOvr>
  <p:transition spd="med">
    <p:wipe dir="d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94328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310066"/>
              </p:ext>
            </p:extLst>
          </p:nvPr>
        </p:nvGraphicFramePr>
        <p:xfrm>
          <a:off x="796413" y="1599333"/>
          <a:ext cx="8072283" cy="3877453"/>
        </p:xfrm>
        <a:graphic>
          <a:graphicData uri="http://schemas.openxmlformats.org/drawingml/2006/table">
            <a:tbl>
              <a:tblPr/>
              <a:tblGrid>
                <a:gridCol w="7318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420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6831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7677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5862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5969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36808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6691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42487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No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atker</a:t>
                      </a:r>
                      <a:endParaRPr lang="en-ID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PDN (Data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Penyedia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en-ID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3678"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Paket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PDN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ilai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PDN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% PDN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Paket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Realisasi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PDN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Nilai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Realisasi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PDN (HPS)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%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Realisasi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/Nilai</a:t>
                      </a:r>
                    </a:p>
                  </a:txBody>
                  <a:tcPr marL="5607" marR="5607" marT="560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v-SE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PUSAT PENGEMBANGAN SUMBER DAYA MANUSIA PENGAWASAN OBAT DAN MAKANAN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61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8.650.952.000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69.880.000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0,81%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PULAU MOROTAI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589.458.000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         -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SORONG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1.331.615.000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         -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KOTA DUMAI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484.320.000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         -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KOTAWARINGIN BARAT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464.800.000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79,67%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         -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MIMIKA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509.517.000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         -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KOTA TANJUNGBALAI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336.214.000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96,96%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         -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52299"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n-NO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MERAUKE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47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550.386.000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93,28%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                            -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52299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Total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</a:t>
                      </a:r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POM SOFIFI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ID" sz="11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2582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378.779.747.603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67,46%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924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    121.179.142.473 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ID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31,99%</a:t>
                      </a:r>
                    </a:p>
                  </a:txBody>
                  <a:tcPr marL="6350" marR="6350" marT="635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EA9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2" name="TextBox 2">
            <a:extLst>
              <a:ext uri="{FF2B5EF4-FFF2-40B4-BE49-F238E27FC236}">
                <a16:creationId xmlns:a16="http://schemas.microsoft.com/office/drawing/2014/main" id="{195E2F20-48B4-1190-06D7-843CBBB910B6}"/>
              </a:ext>
            </a:extLst>
          </p:cNvPr>
          <p:cNvSpPr txBox="1"/>
          <p:nvPr/>
        </p:nvSpPr>
        <p:spPr>
          <a:xfrm>
            <a:off x="647700" y="348959"/>
            <a:ext cx="7848600" cy="8925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000" b="1" dirty="0">
                <a:solidFill>
                  <a:srgbClr val="002060"/>
                </a:solidFill>
              </a:rPr>
              <a:t>DATA PDN DI LINGKUNGAN </a:t>
            </a:r>
            <a:r>
              <a:rPr lang="id-ID" sz="2000" b="1" dirty="0">
                <a:solidFill>
                  <a:srgbClr val="002060"/>
                </a:solidFill>
              </a:rPr>
              <a:t>BADAN P</a:t>
            </a:r>
            <a:r>
              <a:rPr lang="en-US" sz="2000" b="1" dirty="0">
                <a:solidFill>
                  <a:srgbClr val="002060"/>
                </a:solidFill>
              </a:rPr>
              <a:t>ENGAWAS OBAT DAN MAKANAN</a:t>
            </a:r>
            <a:r>
              <a:rPr lang="id-ID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>
                <a:solidFill>
                  <a:srgbClr val="002060"/>
                </a:solidFill>
              </a:rPr>
              <a:t>MARET TA. 2023</a:t>
            </a:r>
            <a:endParaRPr lang="id-ID" sz="2000" b="1" dirty="0">
              <a:solidFill>
                <a:srgbClr val="002060"/>
              </a:solidFill>
            </a:endParaRPr>
          </a:p>
          <a:p>
            <a:r>
              <a:rPr lang="en-US" sz="1200" b="1" dirty="0">
                <a:solidFill>
                  <a:srgbClr val="002060"/>
                </a:solidFill>
              </a:rPr>
              <a:t>(31 </a:t>
            </a:r>
            <a:r>
              <a:rPr lang="en-US" sz="1200" b="1" dirty="0" err="1">
                <a:solidFill>
                  <a:srgbClr val="002060"/>
                </a:solidFill>
              </a:rPr>
              <a:t>Maret</a:t>
            </a:r>
            <a:r>
              <a:rPr lang="en-US" sz="1200" b="1" dirty="0">
                <a:solidFill>
                  <a:srgbClr val="002060"/>
                </a:solidFill>
              </a:rPr>
              <a:t> 2023 DATA SPSE)</a:t>
            </a:r>
            <a:endParaRPr lang="id-ID" sz="1200" dirty="0"/>
          </a:p>
        </p:txBody>
      </p:sp>
    </p:spTree>
  </p:cSld>
  <p:clrMapOvr>
    <a:masterClrMapping/>
  </p:clrMapOvr>
  <p:transition spd="med">
    <p:wipe dir="d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B1D2B0FD-7D2C-6C15-8991-7CA05CDFF17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5338193"/>
              </p:ext>
            </p:extLst>
          </p:nvPr>
        </p:nvGraphicFramePr>
        <p:xfrm>
          <a:off x="338668" y="823278"/>
          <a:ext cx="8534399" cy="594507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68973">
                  <a:extLst>
                    <a:ext uri="{9D8B030D-6E8A-4147-A177-3AD203B41FA5}">
                      <a16:colId xmlns:a16="http://schemas.microsoft.com/office/drawing/2014/main" val="3773248045"/>
                    </a:ext>
                  </a:extLst>
                </a:gridCol>
                <a:gridCol w="2413690">
                  <a:extLst>
                    <a:ext uri="{9D8B030D-6E8A-4147-A177-3AD203B41FA5}">
                      <a16:colId xmlns:a16="http://schemas.microsoft.com/office/drawing/2014/main" val="812119365"/>
                    </a:ext>
                  </a:extLst>
                </a:gridCol>
                <a:gridCol w="368973">
                  <a:extLst>
                    <a:ext uri="{9D8B030D-6E8A-4147-A177-3AD203B41FA5}">
                      <a16:colId xmlns:a16="http://schemas.microsoft.com/office/drawing/2014/main" val="2232698918"/>
                    </a:ext>
                  </a:extLst>
                </a:gridCol>
                <a:gridCol w="561145">
                  <a:extLst>
                    <a:ext uri="{9D8B030D-6E8A-4147-A177-3AD203B41FA5}">
                      <a16:colId xmlns:a16="http://schemas.microsoft.com/office/drawing/2014/main" val="581770810"/>
                    </a:ext>
                  </a:extLst>
                </a:gridCol>
                <a:gridCol w="584205">
                  <a:extLst>
                    <a:ext uri="{9D8B030D-6E8A-4147-A177-3AD203B41FA5}">
                      <a16:colId xmlns:a16="http://schemas.microsoft.com/office/drawing/2014/main" val="4038116432"/>
                    </a:ext>
                  </a:extLst>
                </a:gridCol>
                <a:gridCol w="1516244">
                  <a:extLst>
                    <a:ext uri="{9D8B030D-6E8A-4147-A177-3AD203B41FA5}">
                      <a16:colId xmlns:a16="http://schemas.microsoft.com/office/drawing/2014/main" val="1671698648"/>
                    </a:ext>
                  </a:extLst>
                </a:gridCol>
                <a:gridCol w="476589">
                  <a:extLst>
                    <a:ext uri="{9D8B030D-6E8A-4147-A177-3AD203B41FA5}">
                      <a16:colId xmlns:a16="http://schemas.microsoft.com/office/drawing/2014/main" val="3434880177"/>
                    </a:ext>
                  </a:extLst>
                </a:gridCol>
                <a:gridCol w="799439">
                  <a:extLst>
                    <a:ext uri="{9D8B030D-6E8A-4147-A177-3AD203B41FA5}">
                      <a16:colId xmlns:a16="http://schemas.microsoft.com/office/drawing/2014/main" val="836569078"/>
                    </a:ext>
                  </a:extLst>
                </a:gridCol>
                <a:gridCol w="1076168">
                  <a:extLst>
                    <a:ext uri="{9D8B030D-6E8A-4147-A177-3AD203B41FA5}">
                      <a16:colId xmlns:a16="http://schemas.microsoft.com/office/drawing/2014/main" val="2528386215"/>
                    </a:ext>
                  </a:extLst>
                </a:gridCol>
                <a:gridCol w="368973">
                  <a:extLst>
                    <a:ext uri="{9D8B030D-6E8A-4147-A177-3AD203B41FA5}">
                      <a16:colId xmlns:a16="http://schemas.microsoft.com/office/drawing/2014/main" val="1983224791"/>
                    </a:ext>
                  </a:extLst>
                </a:gridCol>
              </a:tblGrid>
              <a:tr h="475535">
                <a:tc>
                  <a:txBody>
                    <a:bodyPr/>
                    <a:lstStyle/>
                    <a:p>
                      <a:pPr algn="ctr" fontAlgn="b"/>
                      <a:r>
                        <a:rPr lang="en-ID" sz="1000" b="1" u="none" strike="noStrike" dirty="0">
                          <a:effectLst/>
                        </a:rPr>
                        <a:t>No</a:t>
                      </a:r>
                      <a:endParaRPr lang="en-ID" sz="1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000" b="1" u="none" strike="noStrike" dirty="0" err="1">
                          <a:effectLst/>
                        </a:rPr>
                        <a:t>Satuan</a:t>
                      </a:r>
                      <a:r>
                        <a:rPr lang="en-ID" sz="1000" b="1" u="none" strike="noStrike" dirty="0">
                          <a:effectLst/>
                        </a:rPr>
                        <a:t> </a:t>
                      </a:r>
                      <a:r>
                        <a:rPr lang="en-ID" sz="1000" b="1" u="none" strike="noStrike" dirty="0" err="1">
                          <a:effectLst/>
                        </a:rPr>
                        <a:t>Kerja</a:t>
                      </a:r>
                      <a:endParaRPr lang="en-ID" sz="1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000" b="1" u="none" strike="noStrike">
                          <a:effectLst/>
                        </a:rPr>
                        <a:t>SiRUP</a:t>
                      </a:r>
                      <a:endParaRPr lang="en-ID" sz="10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000" b="1" u="none" strike="noStrike" dirty="0">
                          <a:effectLst/>
                        </a:rPr>
                        <a:t>E-Tendering</a:t>
                      </a:r>
                      <a:endParaRPr lang="en-ID" sz="1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000" b="1" u="none" strike="noStrike">
                          <a:effectLst/>
                        </a:rPr>
                        <a:t>E-Purchasing</a:t>
                      </a:r>
                      <a:endParaRPr lang="en-ID" sz="10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u="none" strike="noStrike" dirty="0">
                          <a:effectLst/>
                        </a:rPr>
                        <a:t>Non E-Tendering dan Non E-Purchasing</a:t>
                      </a:r>
                      <a:endParaRPr lang="it-IT" sz="1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000" b="1" u="none" strike="noStrike">
                          <a:effectLst/>
                        </a:rPr>
                        <a:t>E-Kontrak</a:t>
                      </a:r>
                      <a:endParaRPr lang="en-ID" sz="10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000" b="1" u="none" strike="noStrike" dirty="0">
                          <a:effectLst/>
                        </a:rPr>
                        <a:t>Total IPS (IKU 60%)</a:t>
                      </a:r>
                      <a:endParaRPr lang="en-ID" sz="1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000" b="1" u="none" strike="noStrike" dirty="0" err="1">
                          <a:effectLst/>
                        </a:rPr>
                        <a:t>Pengelolaan</a:t>
                      </a:r>
                      <a:r>
                        <a:rPr lang="en-ID" sz="1000" b="1" u="none" strike="noStrike" dirty="0">
                          <a:effectLst/>
                        </a:rPr>
                        <a:t> PBJ (IKU 40%)</a:t>
                      </a:r>
                      <a:endParaRPr lang="en-ID" sz="1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000" b="1" u="none" strike="noStrike" dirty="0">
                          <a:effectLst/>
                        </a:rPr>
                        <a:t>Total</a:t>
                      </a:r>
                      <a:endParaRPr lang="en-ID" sz="1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extLst>
                  <a:ext uri="{0D108BD9-81ED-4DB2-BD59-A6C34878D82A}">
                    <a16:rowId xmlns:a16="http://schemas.microsoft.com/office/drawing/2014/main" val="2230964015"/>
                  </a:ext>
                </a:extLst>
              </a:tr>
              <a:tr h="273477">
                <a:tc>
                  <a:txBody>
                    <a:bodyPr/>
                    <a:lstStyle/>
                    <a:p>
                      <a:pPr algn="ctr" fontAlgn="b"/>
                      <a:r>
                        <a:rPr lang="en-ID" sz="600" u="none" strike="noStrike" dirty="0">
                          <a:effectLst/>
                        </a:rPr>
                        <a:t>1</a:t>
                      </a:r>
                      <a:endParaRPr lang="en-ID" sz="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DI KENDARI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34,97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79,97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2679311411"/>
                  </a:ext>
                </a:extLst>
              </a:tr>
              <a:tr h="273477">
                <a:tc>
                  <a:txBody>
                    <a:bodyPr/>
                    <a:lstStyle/>
                    <a:p>
                      <a:pPr algn="ctr" fontAlgn="b"/>
                      <a:r>
                        <a:rPr lang="en-ID" sz="600" u="none" strike="noStrike" dirty="0">
                          <a:effectLst/>
                        </a:rPr>
                        <a:t>2</a:t>
                      </a:r>
                      <a:endParaRPr lang="en-ID" sz="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a-DK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Bogor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31,89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79,89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124075394"/>
                  </a:ext>
                </a:extLst>
              </a:tr>
              <a:tr h="273477">
                <a:tc>
                  <a:txBody>
                    <a:bodyPr/>
                    <a:lstStyle/>
                    <a:p>
                      <a:pPr algn="ctr" fontAlgn="b"/>
                      <a:r>
                        <a:rPr lang="en-ID" sz="600" u="none" strike="noStrike" dirty="0">
                          <a:effectLst/>
                        </a:rPr>
                        <a:t>3</a:t>
                      </a:r>
                      <a:endParaRPr lang="en-ID" sz="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Kepulauan Sangihe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57,00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20,59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77,59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3371648793"/>
                  </a:ext>
                </a:extLst>
              </a:tr>
              <a:tr h="273477">
                <a:tc>
                  <a:txBody>
                    <a:bodyPr/>
                    <a:lstStyle/>
                    <a:p>
                      <a:pPr algn="ctr" fontAlgn="b"/>
                      <a:r>
                        <a:rPr lang="en-ID" sz="600" u="none" strike="noStrike">
                          <a:effectLst/>
                        </a:rPr>
                        <a:t>4</a:t>
                      </a:r>
                      <a:endParaRPr lang="en-ID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SEMARANG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25,58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70,58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668229231"/>
                  </a:ext>
                </a:extLst>
              </a:tr>
              <a:tr h="273477">
                <a:tc>
                  <a:txBody>
                    <a:bodyPr/>
                    <a:lstStyle/>
                    <a:p>
                      <a:pPr algn="ctr" fontAlgn="b"/>
                      <a:r>
                        <a:rPr lang="en-ID" sz="600" u="none" strike="noStrike">
                          <a:effectLst/>
                        </a:rPr>
                        <a:t>5</a:t>
                      </a:r>
                      <a:endParaRPr lang="en-ID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MANADO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32,26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68,26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504960675"/>
                  </a:ext>
                </a:extLst>
              </a:tr>
              <a:tr h="273477">
                <a:tc>
                  <a:txBody>
                    <a:bodyPr/>
                    <a:lstStyle/>
                    <a:p>
                      <a:pPr algn="ctr" fontAlgn="b"/>
                      <a:r>
                        <a:rPr lang="en-ID" sz="600" u="none" strike="noStrike" dirty="0">
                          <a:effectLst/>
                        </a:rPr>
                        <a:t>6</a:t>
                      </a:r>
                      <a:endParaRPr lang="en-ID" sz="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DI MAMUJU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30,03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66,03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2881383076"/>
                  </a:ext>
                </a:extLst>
              </a:tr>
              <a:tr h="273477">
                <a:tc>
                  <a:txBody>
                    <a:bodyPr/>
                    <a:lstStyle/>
                    <a:p>
                      <a:pPr algn="ctr" fontAlgn="b"/>
                      <a:r>
                        <a:rPr lang="en-ID" sz="600" u="none" strike="noStrike">
                          <a:effectLst/>
                        </a:rPr>
                        <a:t>7</a:t>
                      </a:r>
                      <a:endParaRPr lang="en-ID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SURABAYA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17,82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65,82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3303049036"/>
                  </a:ext>
                </a:extLst>
              </a:tr>
              <a:tr h="273477">
                <a:tc>
                  <a:txBody>
                    <a:bodyPr/>
                    <a:lstStyle/>
                    <a:p>
                      <a:pPr algn="ctr" fontAlgn="b"/>
                      <a:r>
                        <a:rPr lang="en-ID" sz="600" u="none" strike="noStrike" dirty="0">
                          <a:effectLst/>
                        </a:rPr>
                        <a:t>8</a:t>
                      </a:r>
                      <a:endParaRPr lang="en-ID" sz="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MATARAM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13,89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61,89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213284345"/>
                  </a:ext>
                </a:extLst>
              </a:tr>
              <a:tr h="273477">
                <a:tc>
                  <a:txBody>
                    <a:bodyPr/>
                    <a:lstStyle/>
                    <a:p>
                      <a:pPr algn="ctr" fontAlgn="b"/>
                      <a:r>
                        <a:rPr lang="en-ID" sz="600" u="none" strike="noStrike" dirty="0">
                          <a:effectLst/>
                        </a:rPr>
                        <a:t>9</a:t>
                      </a:r>
                      <a:endParaRPr lang="en-ID" sz="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DI BENGKULU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28,48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61,48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3411655449"/>
                  </a:ext>
                </a:extLst>
              </a:tr>
              <a:tr h="273477">
                <a:tc>
                  <a:txBody>
                    <a:bodyPr/>
                    <a:lstStyle/>
                    <a:p>
                      <a:pPr algn="ctr" fontAlgn="b"/>
                      <a:r>
                        <a:rPr lang="en-ID" sz="600" u="none" strike="noStrike">
                          <a:effectLst/>
                        </a:rPr>
                        <a:t>10</a:t>
                      </a:r>
                      <a:endParaRPr lang="en-ID" sz="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DI GORONTALO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25,28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61,28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812461208"/>
                  </a:ext>
                </a:extLst>
              </a:tr>
              <a:tr h="273477">
                <a:tc>
                  <a:txBody>
                    <a:bodyPr/>
                    <a:lstStyle/>
                    <a:p>
                      <a:pPr algn="ctr" fontAlgn="b"/>
                      <a:r>
                        <a:rPr lang="en-ID" sz="600" u="none" strike="noStrike" dirty="0">
                          <a:effectLst/>
                        </a:rPr>
                        <a:t>11</a:t>
                      </a:r>
                      <a:endParaRPr lang="en-ID" sz="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di Kota Tarakan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24,67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60,67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3946799307"/>
                  </a:ext>
                </a:extLst>
              </a:tr>
              <a:tr h="273477">
                <a:tc>
                  <a:txBody>
                    <a:bodyPr/>
                    <a:lstStyle/>
                    <a:p>
                      <a:pPr algn="ctr" fontAlgn="b"/>
                      <a:r>
                        <a:rPr lang="en-ID" sz="600" u="none" strike="noStrike" dirty="0">
                          <a:effectLst/>
                        </a:rPr>
                        <a:t>12</a:t>
                      </a:r>
                      <a:endParaRPr lang="en-ID" sz="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n-NO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Kota Lubuklinggau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14,57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59,57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3018715602"/>
                  </a:ext>
                </a:extLst>
              </a:tr>
              <a:tr h="273477">
                <a:tc>
                  <a:txBody>
                    <a:bodyPr/>
                    <a:lstStyle/>
                    <a:p>
                      <a:pPr algn="ctr" fontAlgn="b"/>
                      <a:r>
                        <a:rPr lang="en-ID" sz="600" u="none" strike="noStrike" dirty="0">
                          <a:effectLst/>
                        </a:rPr>
                        <a:t>13</a:t>
                      </a:r>
                      <a:endParaRPr lang="en-ID" sz="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v-SE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YOGYAKARTA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26,02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59,02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772483594"/>
                  </a:ext>
                </a:extLst>
              </a:tr>
              <a:tr h="273477">
                <a:tc>
                  <a:txBody>
                    <a:bodyPr/>
                    <a:lstStyle/>
                    <a:p>
                      <a:pPr algn="ctr" fontAlgn="b"/>
                      <a:r>
                        <a:rPr lang="en-ID" sz="600" u="none" strike="noStrike" dirty="0">
                          <a:effectLst/>
                        </a:rPr>
                        <a:t>14</a:t>
                      </a:r>
                      <a:endParaRPr lang="en-ID" sz="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v-SE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Manggarai Barat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14,01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59,01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3277841576"/>
                  </a:ext>
                </a:extLst>
              </a:tr>
              <a:tr h="273477">
                <a:tc>
                  <a:txBody>
                    <a:bodyPr/>
                    <a:lstStyle/>
                    <a:p>
                      <a:pPr algn="ctr" fontAlgn="b"/>
                      <a:r>
                        <a:rPr lang="en-ID" sz="600" u="none" strike="noStrike" dirty="0">
                          <a:effectLst/>
                        </a:rPr>
                        <a:t>15</a:t>
                      </a:r>
                      <a:endParaRPr lang="en-ID" sz="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SERANG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16,37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58,37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2987264996"/>
                  </a:ext>
                </a:extLst>
              </a:tr>
              <a:tr h="273477">
                <a:tc>
                  <a:txBody>
                    <a:bodyPr/>
                    <a:lstStyle/>
                    <a:p>
                      <a:pPr algn="ctr" fontAlgn="b"/>
                      <a:r>
                        <a:rPr lang="en-ID" sz="600" u="none" strike="noStrike" dirty="0">
                          <a:effectLst/>
                        </a:rPr>
                        <a:t>16</a:t>
                      </a:r>
                      <a:endParaRPr lang="en-ID" sz="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DI JAMBI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22,10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58,10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3881670122"/>
                  </a:ext>
                </a:extLst>
              </a:tr>
              <a:tr h="273477">
                <a:tc>
                  <a:txBody>
                    <a:bodyPr/>
                    <a:lstStyle/>
                    <a:p>
                      <a:pPr algn="ctr" fontAlgn="b"/>
                      <a:r>
                        <a:rPr lang="en-ID" sz="600" u="none" strike="noStrike" dirty="0">
                          <a:effectLst/>
                        </a:rPr>
                        <a:t>17</a:t>
                      </a:r>
                      <a:endParaRPr lang="en-ID" sz="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Belitung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15,85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57,85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508415644"/>
                  </a:ext>
                </a:extLst>
              </a:tr>
              <a:tr h="273477">
                <a:tc>
                  <a:txBody>
                    <a:bodyPr/>
                    <a:lstStyle/>
                    <a:p>
                      <a:pPr algn="ctr" fontAlgn="b"/>
                      <a:r>
                        <a:rPr lang="en-ID" sz="600" u="none" strike="noStrike" dirty="0">
                          <a:effectLst/>
                        </a:rPr>
                        <a:t>18</a:t>
                      </a:r>
                      <a:endParaRPr lang="en-ID" sz="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DI PALU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21,55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57,55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781044698"/>
                  </a:ext>
                </a:extLst>
              </a:tr>
              <a:tr h="273477">
                <a:tc>
                  <a:txBody>
                    <a:bodyPr/>
                    <a:lstStyle/>
                    <a:p>
                      <a:pPr algn="ctr" fontAlgn="b"/>
                      <a:r>
                        <a:rPr lang="en-ID" sz="600" u="none" strike="noStrike" dirty="0">
                          <a:effectLst/>
                        </a:rPr>
                        <a:t>19</a:t>
                      </a:r>
                      <a:endParaRPr lang="en-ID" sz="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n-NO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Dharmasraya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15,28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57,28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384442996"/>
                  </a:ext>
                </a:extLst>
              </a:tr>
              <a:tr h="273477">
                <a:tc>
                  <a:txBody>
                    <a:bodyPr/>
                    <a:lstStyle/>
                    <a:p>
                      <a:pPr algn="ctr" fontAlgn="b"/>
                      <a:r>
                        <a:rPr lang="en-ID" sz="600" u="none" strike="noStrike" dirty="0">
                          <a:effectLst/>
                        </a:rPr>
                        <a:t>20</a:t>
                      </a:r>
                      <a:endParaRPr lang="en-ID" sz="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Kota Sungai Penuh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15,06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57,06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553191945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61C5E227-8CB4-1BA0-64A5-A2BD17A21C7F}"/>
              </a:ext>
            </a:extLst>
          </p:cNvPr>
          <p:cNvSpPr txBox="1"/>
          <p:nvPr/>
        </p:nvSpPr>
        <p:spPr>
          <a:xfrm>
            <a:off x="537633" y="115391"/>
            <a:ext cx="7848600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2000" b="1" dirty="0">
                <a:solidFill>
                  <a:srgbClr val="002060"/>
                </a:solidFill>
              </a:rPr>
              <a:t>INDIKATOR PEMANFAATAN SISTEM </a:t>
            </a:r>
          </a:p>
          <a:p>
            <a:pPr algn="ctr"/>
            <a:r>
              <a:rPr lang="en-US" sz="2000" b="1" dirty="0">
                <a:solidFill>
                  <a:srgbClr val="002060"/>
                </a:solidFill>
              </a:rPr>
              <a:t>SESUAI IKU – DIREKTIF PER MARET 2023</a:t>
            </a:r>
            <a:endParaRPr lang="id-ID" sz="1200" dirty="0"/>
          </a:p>
        </p:txBody>
      </p:sp>
    </p:spTree>
    <p:extLst>
      <p:ext uri="{BB962C8B-B14F-4D97-AF65-F5344CB8AC3E}">
        <p14:creationId xmlns:p14="http://schemas.microsoft.com/office/powerpoint/2010/main" val="129221272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B1D2B0FD-7D2C-6C15-8991-7CA05CDFF17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2207232"/>
              </p:ext>
            </p:extLst>
          </p:nvPr>
        </p:nvGraphicFramePr>
        <p:xfrm>
          <a:off x="338668" y="742950"/>
          <a:ext cx="8534399" cy="597608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68973">
                  <a:extLst>
                    <a:ext uri="{9D8B030D-6E8A-4147-A177-3AD203B41FA5}">
                      <a16:colId xmlns:a16="http://schemas.microsoft.com/office/drawing/2014/main" val="3773248045"/>
                    </a:ext>
                  </a:extLst>
                </a:gridCol>
                <a:gridCol w="2413690">
                  <a:extLst>
                    <a:ext uri="{9D8B030D-6E8A-4147-A177-3AD203B41FA5}">
                      <a16:colId xmlns:a16="http://schemas.microsoft.com/office/drawing/2014/main" val="812119365"/>
                    </a:ext>
                  </a:extLst>
                </a:gridCol>
                <a:gridCol w="368973">
                  <a:extLst>
                    <a:ext uri="{9D8B030D-6E8A-4147-A177-3AD203B41FA5}">
                      <a16:colId xmlns:a16="http://schemas.microsoft.com/office/drawing/2014/main" val="2232698918"/>
                    </a:ext>
                  </a:extLst>
                </a:gridCol>
                <a:gridCol w="561145">
                  <a:extLst>
                    <a:ext uri="{9D8B030D-6E8A-4147-A177-3AD203B41FA5}">
                      <a16:colId xmlns:a16="http://schemas.microsoft.com/office/drawing/2014/main" val="581770810"/>
                    </a:ext>
                  </a:extLst>
                </a:gridCol>
                <a:gridCol w="584205">
                  <a:extLst>
                    <a:ext uri="{9D8B030D-6E8A-4147-A177-3AD203B41FA5}">
                      <a16:colId xmlns:a16="http://schemas.microsoft.com/office/drawing/2014/main" val="4038116432"/>
                    </a:ext>
                  </a:extLst>
                </a:gridCol>
                <a:gridCol w="1516244">
                  <a:extLst>
                    <a:ext uri="{9D8B030D-6E8A-4147-A177-3AD203B41FA5}">
                      <a16:colId xmlns:a16="http://schemas.microsoft.com/office/drawing/2014/main" val="1671698648"/>
                    </a:ext>
                  </a:extLst>
                </a:gridCol>
                <a:gridCol w="476589">
                  <a:extLst>
                    <a:ext uri="{9D8B030D-6E8A-4147-A177-3AD203B41FA5}">
                      <a16:colId xmlns:a16="http://schemas.microsoft.com/office/drawing/2014/main" val="3434880177"/>
                    </a:ext>
                  </a:extLst>
                </a:gridCol>
                <a:gridCol w="799439">
                  <a:extLst>
                    <a:ext uri="{9D8B030D-6E8A-4147-A177-3AD203B41FA5}">
                      <a16:colId xmlns:a16="http://schemas.microsoft.com/office/drawing/2014/main" val="836569078"/>
                    </a:ext>
                  </a:extLst>
                </a:gridCol>
                <a:gridCol w="1076168">
                  <a:extLst>
                    <a:ext uri="{9D8B030D-6E8A-4147-A177-3AD203B41FA5}">
                      <a16:colId xmlns:a16="http://schemas.microsoft.com/office/drawing/2014/main" val="2528386215"/>
                    </a:ext>
                  </a:extLst>
                </a:gridCol>
                <a:gridCol w="368973">
                  <a:extLst>
                    <a:ext uri="{9D8B030D-6E8A-4147-A177-3AD203B41FA5}">
                      <a16:colId xmlns:a16="http://schemas.microsoft.com/office/drawing/2014/main" val="1983224791"/>
                    </a:ext>
                  </a:extLst>
                </a:gridCol>
              </a:tblGrid>
              <a:tr h="451744">
                <a:tc>
                  <a:txBody>
                    <a:bodyPr/>
                    <a:lstStyle/>
                    <a:p>
                      <a:pPr algn="ctr" fontAlgn="b"/>
                      <a:r>
                        <a:rPr lang="en-ID" sz="1000" b="1" u="none" strike="noStrike" dirty="0">
                          <a:effectLst/>
                        </a:rPr>
                        <a:t>No</a:t>
                      </a:r>
                      <a:endParaRPr lang="en-ID" sz="1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000" b="1" u="none" strike="noStrike" dirty="0" err="1">
                          <a:effectLst/>
                        </a:rPr>
                        <a:t>Satuan</a:t>
                      </a:r>
                      <a:r>
                        <a:rPr lang="en-ID" sz="1000" b="1" u="none" strike="noStrike" dirty="0">
                          <a:effectLst/>
                        </a:rPr>
                        <a:t> </a:t>
                      </a:r>
                      <a:r>
                        <a:rPr lang="en-ID" sz="1000" b="1" u="none" strike="noStrike" dirty="0" err="1">
                          <a:effectLst/>
                        </a:rPr>
                        <a:t>Kerja</a:t>
                      </a:r>
                      <a:endParaRPr lang="en-ID" sz="1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000" b="1" u="none" strike="noStrike">
                          <a:effectLst/>
                        </a:rPr>
                        <a:t>SiRUP</a:t>
                      </a:r>
                      <a:endParaRPr lang="en-ID" sz="10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000" b="1" u="none" strike="noStrike" dirty="0">
                          <a:effectLst/>
                        </a:rPr>
                        <a:t>E-Tendering</a:t>
                      </a:r>
                      <a:endParaRPr lang="en-ID" sz="1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000" b="1" u="none" strike="noStrike">
                          <a:effectLst/>
                        </a:rPr>
                        <a:t>E-Purchasing</a:t>
                      </a:r>
                      <a:endParaRPr lang="en-ID" sz="10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u="none" strike="noStrike" dirty="0">
                          <a:effectLst/>
                        </a:rPr>
                        <a:t>Non E-Tendering dan Non E-Purchasing</a:t>
                      </a:r>
                      <a:endParaRPr lang="it-IT" sz="1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000" b="1" u="none" strike="noStrike">
                          <a:effectLst/>
                        </a:rPr>
                        <a:t>E-Kontrak</a:t>
                      </a:r>
                      <a:endParaRPr lang="en-ID" sz="10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000" b="1" u="none" strike="noStrike" dirty="0">
                          <a:effectLst/>
                        </a:rPr>
                        <a:t>Total IPS (IKU 60%)</a:t>
                      </a:r>
                      <a:endParaRPr lang="en-ID" sz="1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000" b="1" u="none" strike="noStrike" dirty="0" err="1">
                          <a:effectLst/>
                        </a:rPr>
                        <a:t>Pengelolaan</a:t>
                      </a:r>
                      <a:r>
                        <a:rPr lang="en-ID" sz="1000" b="1" u="none" strike="noStrike" dirty="0">
                          <a:effectLst/>
                        </a:rPr>
                        <a:t> PBJ (IKU 40%)</a:t>
                      </a:r>
                      <a:endParaRPr lang="en-ID" sz="1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000" b="1" u="none" strike="noStrike" dirty="0">
                          <a:effectLst/>
                        </a:rPr>
                        <a:t>Total</a:t>
                      </a:r>
                      <a:endParaRPr lang="en-ID" sz="1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extLst>
                  <a:ext uri="{0D108BD9-81ED-4DB2-BD59-A6C34878D82A}">
                    <a16:rowId xmlns:a16="http://schemas.microsoft.com/office/drawing/2014/main" val="2230964015"/>
                  </a:ext>
                </a:extLst>
              </a:tr>
              <a:tr h="275110">
                <a:tc>
                  <a:txBody>
                    <a:bodyPr/>
                    <a:lstStyle/>
                    <a:p>
                      <a:pPr algn="ctr" fontAlgn="b"/>
                      <a:r>
                        <a:rPr lang="en-ID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v-SE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PEKAN BARU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19,29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55,29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2679311411"/>
                  </a:ext>
                </a:extLst>
              </a:tr>
              <a:tr h="275110">
                <a:tc>
                  <a:txBody>
                    <a:bodyPr/>
                    <a:lstStyle/>
                    <a:p>
                      <a:pPr algn="ctr" fontAlgn="b"/>
                      <a:r>
                        <a:rPr lang="en-ID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v-SE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JAKARTA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18,79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54,79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124075394"/>
                  </a:ext>
                </a:extLst>
              </a:tr>
              <a:tr h="275110">
                <a:tc>
                  <a:txBody>
                    <a:bodyPr/>
                    <a:lstStyle/>
                    <a:p>
                      <a:pPr algn="ctr" fontAlgn="b"/>
                      <a:r>
                        <a:rPr lang="en-ID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DI BATAM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18,14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54,14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3371648793"/>
                  </a:ext>
                </a:extLst>
              </a:tr>
              <a:tr h="275110">
                <a:tc>
                  <a:txBody>
                    <a:bodyPr/>
                    <a:lstStyle/>
                    <a:p>
                      <a:pPr algn="ctr" fontAlgn="b"/>
                      <a:r>
                        <a:rPr lang="en-ID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POM di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Kabupaten</a:t>
                      </a:r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ID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Sanggau</a:t>
                      </a:r>
                      <a:endParaRPr lang="en-ID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11,53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53,53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668229231"/>
                  </a:ext>
                </a:extLst>
              </a:tr>
              <a:tr h="275110">
                <a:tc>
                  <a:txBody>
                    <a:bodyPr/>
                    <a:lstStyle/>
                    <a:p>
                      <a:pPr algn="ctr" fontAlgn="b"/>
                      <a:r>
                        <a:rPr lang="en-ID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MEDAN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17,07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53,07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504960675"/>
                  </a:ext>
                </a:extLst>
              </a:tr>
              <a:tr h="275110">
                <a:tc>
                  <a:txBody>
                    <a:bodyPr/>
                    <a:lstStyle/>
                    <a:p>
                      <a:pPr algn="ctr" fontAlgn="b"/>
                      <a:r>
                        <a:rPr lang="en-ID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BANDA ACEH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16,53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52,53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2881383076"/>
                  </a:ext>
                </a:extLst>
              </a:tr>
              <a:tr h="275110">
                <a:tc>
                  <a:txBody>
                    <a:bodyPr/>
                    <a:lstStyle/>
                    <a:p>
                      <a:pPr algn="ctr" fontAlgn="b"/>
                      <a:r>
                        <a:rPr lang="en-ID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PUSAT DATA DAN INFORMASI OBAT DAN MAKANAN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16,29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52,29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3303049036"/>
                  </a:ext>
                </a:extLst>
              </a:tr>
              <a:tr h="275110">
                <a:tc>
                  <a:txBody>
                    <a:bodyPr/>
                    <a:lstStyle/>
                    <a:p>
                      <a:pPr algn="ctr" fontAlgn="b"/>
                      <a:r>
                        <a:rPr lang="en-ID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KOTA SURAKARTA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15,58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51,58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213284345"/>
                  </a:ext>
                </a:extLst>
              </a:tr>
              <a:tr h="275110">
                <a:tc>
                  <a:txBody>
                    <a:bodyPr/>
                    <a:lstStyle/>
                    <a:p>
                      <a:pPr algn="ctr" fontAlgn="b"/>
                      <a:r>
                        <a:rPr lang="en-ID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MAKASSAR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27,44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51,44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3411655449"/>
                  </a:ext>
                </a:extLst>
              </a:tr>
              <a:tr h="275110">
                <a:tc>
                  <a:txBody>
                    <a:bodyPr/>
                    <a:lstStyle/>
                    <a:p>
                      <a:pPr algn="ctr" fontAlgn="b"/>
                      <a:r>
                        <a:rPr lang="en-ID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JAYAPURA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15,37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51,37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812461208"/>
                  </a:ext>
                </a:extLst>
              </a:tr>
              <a:tr h="275110">
                <a:tc>
                  <a:txBody>
                    <a:bodyPr/>
                    <a:lstStyle/>
                    <a:p>
                      <a:pPr algn="ctr" fontAlgn="b"/>
                      <a:r>
                        <a:rPr lang="en-ID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DENPASAR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20,96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50,96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3946799307"/>
                  </a:ext>
                </a:extLst>
              </a:tr>
              <a:tr h="275110">
                <a:tc>
                  <a:txBody>
                    <a:bodyPr/>
                    <a:lstStyle/>
                    <a:p>
                      <a:pPr algn="ctr" fontAlgn="b"/>
                      <a:r>
                        <a:rPr lang="en-ID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DEPUTI I BIDANG PENGAWASAN OBAT NARKOTIKA PSIKOTRO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8,62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50,62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3018715602"/>
                  </a:ext>
                </a:extLst>
              </a:tr>
              <a:tr h="275110">
                <a:tc>
                  <a:txBody>
                    <a:bodyPr/>
                    <a:lstStyle/>
                    <a:p>
                      <a:pPr algn="ctr" fontAlgn="b"/>
                      <a:r>
                        <a:rPr lang="en-ID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Tanah Bumbu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26,33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50,33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772483594"/>
                  </a:ext>
                </a:extLst>
              </a:tr>
              <a:tr h="275110">
                <a:tc>
                  <a:txBody>
                    <a:bodyPr/>
                    <a:lstStyle/>
                    <a:p>
                      <a:pPr algn="ctr" fontAlgn="b"/>
                      <a:r>
                        <a:rPr lang="en-ID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KOTA TASIKMALAYA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14,17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50,17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3277841576"/>
                  </a:ext>
                </a:extLst>
              </a:tr>
              <a:tr h="275110">
                <a:tc>
                  <a:txBody>
                    <a:bodyPr/>
                    <a:lstStyle/>
                    <a:p>
                      <a:pPr algn="ctr" fontAlgn="b"/>
                      <a:r>
                        <a:rPr lang="en-ID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DI MANOKWARI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13,57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49,57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2987264996"/>
                  </a:ext>
                </a:extLst>
              </a:tr>
              <a:tr h="275110">
                <a:tc>
                  <a:txBody>
                    <a:bodyPr/>
                    <a:lstStyle/>
                    <a:p>
                      <a:pPr algn="ctr" fontAlgn="b"/>
                      <a:r>
                        <a:rPr lang="en-ID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KABUPATEN JEMBER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13,39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49,39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3881670122"/>
                  </a:ext>
                </a:extLst>
              </a:tr>
              <a:tr h="275110">
                <a:tc>
                  <a:txBody>
                    <a:bodyPr/>
                    <a:lstStyle/>
                    <a:p>
                      <a:pPr algn="ctr" fontAlgn="b"/>
                      <a:r>
                        <a:rPr lang="en-ID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 Bima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1,29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49,29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508415644"/>
                  </a:ext>
                </a:extLst>
              </a:tr>
              <a:tr h="275110">
                <a:tc>
                  <a:txBody>
                    <a:bodyPr/>
                    <a:lstStyle/>
                    <a:p>
                      <a:pPr algn="ctr" fontAlgn="b"/>
                      <a:r>
                        <a:rPr lang="en-ID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n-NO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BULELENG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0,41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48,41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781044698"/>
                  </a:ext>
                </a:extLst>
              </a:tr>
              <a:tr h="275110">
                <a:tc>
                  <a:txBody>
                    <a:bodyPr/>
                    <a:lstStyle/>
                    <a:p>
                      <a:pPr algn="ctr" fontAlgn="b"/>
                      <a:r>
                        <a:rPr lang="en-ID" sz="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 Banggai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5,39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47,39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384442996"/>
                  </a:ext>
                </a:extLst>
              </a:tr>
              <a:tr h="275110">
                <a:tc>
                  <a:txBody>
                    <a:bodyPr/>
                    <a:lstStyle/>
                    <a:p>
                      <a:pPr algn="ctr" fontAlgn="b"/>
                      <a:r>
                        <a:rPr lang="en-ID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PADANG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22,78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46,78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553191945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61C5E227-8CB4-1BA0-64A5-A2BD17A21C7F}"/>
              </a:ext>
            </a:extLst>
          </p:cNvPr>
          <p:cNvSpPr txBox="1"/>
          <p:nvPr/>
        </p:nvSpPr>
        <p:spPr>
          <a:xfrm>
            <a:off x="537633" y="115391"/>
            <a:ext cx="7848600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2000" b="1" dirty="0">
                <a:solidFill>
                  <a:srgbClr val="002060"/>
                </a:solidFill>
              </a:rPr>
              <a:t>INDIKATOR PEMANFAATAN SISTEM </a:t>
            </a:r>
          </a:p>
          <a:p>
            <a:pPr algn="ctr"/>
            <a:r>
              <a:rPr lang="en-US" sz="2000" b="1" dirty="0">
                <a:solidFill>
                  <a:srgbClr val="002060"/>
                </a:solidFill>
              </a:rPr>
              <a:t>SESUAI IKU – DIREKTIF PER MARET 2023</a:t>
            </a:r>
            <a:endParaRPr lang="id-ID" sz="1200" dirty="0"/>
          </a:p>
        </p:txBody>
      </p:sp>
    </p:spTree>
    <p:extLst>
      <p:ext uri="{BB962C8B-B14F-4D97-AF65-F5344CB8AC3E}">
        <p14:creationId xmlns:p14="http://schemas.microsoft.com/office/powerpoint/2010/main" val="318115939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B1D2B0FD-7D2C-6C15-8991-7CA05CDFF17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4990476"/>
              </p:ext>
            </p:extLst>
          </p:nvPr>
        </p:nvGraphicFramePr>
        <p:xfrm>
          <a:off x="338668" y="823277"/>
          <a:ext cx="8534399" cy="593298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68973">
                  <a:extLst>
                    <a:ext uri="{9D8B030D-6E8A-4147-A177-3AD203B41FA5}">
                      <a16:colId xmlns:a16="http://schemas.microsoft.com/office/drawing/2014/main" val="3773248045"/>
                    </a:ext>
                  </a:extLst>
                </a:gridCol>
                <a:gridCol w="2413690">
                  <a:extLst>
                    <a:ext uri="{9D8B030D-6E8A-4147-A177-3AD203B41FA5}">
                      <a16:colId xmlns:a16="http://schemas.microsoft.com/office/drawing/2014/main" val="812119365"/>
                    </a:ext>
                  </a:extLst>
                </a:gridCol>
                <a:gridCol w="368973">
                  <a:extLst>
                    <a:ext uri="{9D8B030D-6E8A-4147-A177-3AD203B41FA5}">
                      <a16:colId xmlns:a16="http://schemas.microsoft.com/office/drawing/2014/main" val="2232698918"/>
                    </a:ext>
                  </a:extLst>
                </a:gridCol>
                <a:gridCol w="561145">
                  <a:extLst>
                    <a:ext uri="{9D8B030D-6E8A-4147-A177-3AD203B41FA5}">
                      <a16:colId xmlns:a16="http://schemas.microsoft.com/office/drawing/2014/main" val="581770810"/>
                    </a:ext>
                  </a:extLst>
                </a:gridCol>
                <a:gridCol w="584205">
                  <a:extLst>
                    <a:ext uri="{9D8B030D-6E8A-4147-A177-3AD203B41FA5}">
                      <a16:colId xmlns:a16="http://schemas.microsoft.com/office/drawing/2014/main" val="4038116432"/>
                    </a:ext>
                  </a:extLst>
                </a:gridCol>
                <a:gridCol w="1516244">
                  <a:extLst>
                    <a:ext uri="{9D8B030D-6E8A-4147-A177-3AD203B41FA5}">
                      <a16:colId xmlns:a16="http://schemas.microsoft.com/office/drawing/2014/main" val="1671698648"/>
                    </a:ext>
                  </a:extLst>
                </a:gridCol>
                <a:gridCol w="476589">
                  <a:extLst>
                    <a:ext uri="{9D8B030D-6E8A-4147-A177-3AD203B41FA5}">
                      <a16:colId xmlns:a16="http://schemas.microsoft.com/office/drawing/2014/main" val="3434880177"/>
                    </a:ext>
                  </a:extLst>
                </a:gridCol>
                <a:gridCol w="799439">
                  <a:extLst>
                    <a:ext uri="{9D8B030D-6E8A-4147-A177-3AD203B41FA5}">
                      <a16:colId xmlns:a16="http://schemas.microsoft.com/office/drawing/2014/main" val="836569078"/>
                    </a:ext>
                  </a:extLst>
                </a:gridCol>
                <a:gridCol w="1076168">
                  <a:extLst>
                    <a:ext uri="{9D8B030D-6E8A-4147-A177-3AD203B41FA5}">
                      <a16:colId xmlns:a16="http://schemas.microsoft.com/office/drawing/2014/main" val="2528386215"/>
                    </a:ext>
                  </a:extLst>
                </a:gridCol>
                <a:gridCol w="368973">
                  <a:extLst>
                    <a:ext uri="{9D8B030D-6E8A-4147-A177-3AD203B41FA5}">
                      <a16:colId xmlns:a16="http://schemas.microsoft.com/office/drawing/2014/main" val="1983224791"/>
                    </a:ext>
                  </a:extLst>
                </a:gridCol>
              </a:tblGrid>
              <a:tr h="449118">
                <a:tc>
                  <a:txBody>
                    <a:bodyPr/>
                    <a:lstStyle/>
                    <a:p>
                      <a:pPr algn="ctr" fontAlgn="b"/>
                      <a:r>
                        <a:rPr lang="en-ID" sz="1000" b="1" u="none" strike="noStrike" dirty="0">
                          <a:effectLst/>
                        </a:rPr>
                        <a:t>No</a:t>
                      </a:r>
                      <a:endParaRPr lang="en-ID" sz="1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000" b="1" u="none" strike="noStrike" dirty="0" err="1">
                          <a:effectLst/>
                        </a:rPr>
                        <a:t>Satuan</a:t>
                      </a:r>
                      <a:r>
                        <a:rPr lang="en-ID" sz="1000" b="1" u="none" strike="noStrike" dirty="0">
                          <a:effectLst/>
                        </a:rPr>
                        <a:t> </a:t>
                      </a:r>
                      <a:r>
                        <a:rPr lang="en-ID" sz="1000" b="1" u="none" strike="noStrike" dirty="0" err="1">
                          <a:effectLst/>
                        </a:rPr>
                        <a:t>Kerja</a:t>
                      </a:r>
                      <a:endParaRPr lang="en-ID" sz="1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000" b="1" u="none" strike="noStrike">
                          <a:effectLst/>
                        </a:rPr>
                        <a:t>SiRUP</a:t>
                      </a:r>
                      <a:endParaRPr lang="en-ID" sz="10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000" b="1" u="none" strike="noStrike" dirty="0">
                          <a:effectLst/>
                        </a:rPr>
                        <a:t>E-Tendering</a:t>
                      </a:r>
                      <a:endParaRPr lang="en-ID" sz="1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000" b="1" u="none" strike="noStrike">
                          <a:effectLst/>
                        </a:rPr>
                        <a:t>E-Purchasing</a:t>
                      </a:r>
                      <a:endParaRPr lang="en-ID" sz="10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u="none" strike="noStrike" dirty="0">
                          <a:effectLst/>
                        </a:rPr>
                        <a:t>Non E-Tendering dan Non E-Purchasing</a:t>
                      </a:r>
                      <a:endParaRPr lang="it-IT" sz="1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000" b="1" u="none" strike="noStrike">
                          <a:effectLst/>
                        </a:rPr>
                        <a:t>E-Kontrak</a:t>
                      </a:r>
                      <a:endParaRPr lang="en-ID" sz="10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000" b="1" u="none" strike="noStrike" dirty="0">
                          <a:effectLst/>
                        </a:rPr>
                        <a:t>Total IPS (IKU 60%)</a:t>
                      </a:r>
                      <a:endParaRPr lang="en-ID" sz="1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000" b="1" u="none" strike="noStrike" dirty="0" err="1">
                          <a:effectLst/>
                        </a:rPr>
                        <a:t>Pengelolaan</a:t>
                      </a:r>
                      <a:r>
                        <a:rPr lang="en-ID" sz="1000" b="1" u="none" strike="noStrike" dirty="0">
                          <a:effectLst/>
                        </a:rPr>
                        <a:t> PBJ (IKU 40%)</a:t>
                      </a:r>
                      <a:endParaRPr lang="en-ID" sz="1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000" b="1" u="none" strike="noStrike" dirty="0">
                          <a:effectLst/>
                        </a:rPr>
                        <a:t>Total</a:t>
                      </a:r>
                      <a:endParaRPr lang="en-ID" sz="1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extLst>
                  <a:ext uri="{0D108BD9-81ED-4DB2-BD59-A6C34878D82A}">
                    <a16:rowId xmlns:a16="http://schemas.microsoft.com/office/drawing/2014/main" val="2230964015"/>
                  </a:ext>
                </a:extLst>
              </a:tr>
              <a:tr h="273511"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DI PANGKAL PINANG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10,08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46,08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2679311411"/>
                  </a:ext>
                </a:extLst>
              </a:tr>
              <a:tr h="273511"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KEDIRI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10,05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46,05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124075394"/>
                  </a:ext>
                </a:extLst>
              </a:tr>
              <a:tr h="273511"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DEPUTI II BIDANG PENGAWASAN OBAT TRADISIONAL SUPLE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9,52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45,52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3371648793"/>
                  </a:ext>
                </a:extLst>
              </a:tr>
              <a:tr h="273511"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Kota Palopo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9,14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45,14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668229231"/>
                  </a:ext>
                </a:extLst>
              </a:tr>
              <a:tr h="273511"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n-NO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Tangerang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8,35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44,35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504960675"/>
                  </a:ext>
                </a:extLst>
              </a:tr>
              <a:tr h="273511"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Kota Balikpapan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7,83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43,83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2881383076"/>
                  </a:ext>
                </a:extLst>
              </a:tr>
              <a:tr h="273511"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Banyumas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7,78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43,78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3303049036"/>
                  </a:ext>
                </a:extLst>
              </a:tr>
              <a:tr h="273511"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DEPUTI III BIDANG PENGAWASAN PANGAN OLAHAN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7,75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43,75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213284345"/>
                  </a:ext>
                </a:extLst>
              </a:tr>
              <a:tr h="273511"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DI KUPANG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7,50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43,50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3411655449"/>
                  </a:ext>
                </a:extLst>
              </a:tr>
              <a:tr h="273511"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PUSAT RISET DAN KAJIAN  OBAT DAN MAKANAN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18,46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23,07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20,40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43,47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812461208"/>
                  </a:ext>
                </a:extLst>
              </a:tr>
              <a:tr h="273511"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Kota Baubau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6,80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42,80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3946799307"/>
                  </a:ext>
                </a:extLst>
              </a:tr>
              <a:tr h="273511"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Indragiri Hilir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6,39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42,39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3018715602"/>
                  </a:ext>
                </a:extLst>
              </a:tr>
              <a:tr h="273511"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Toba Samosir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6,15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42,15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772483594"/>
                  </a:ext>
                </a:extLst>
              </a:tr>
              <a:tr h="273511"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Tulangbawang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6,07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42,07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3277841576"/>
                  </a:ext>
                </a:extLst>
              </a:tr>
              <a:tr h="273511"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Hulu Sungai Utara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4,81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40,81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2987264996"/>
                  </a:ext>
                </a:extLst>
              </a:tr>
              <a:tr h="273511"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DI AMBON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16,72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40,72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3881670122"/>
                  </a:ext>
                </a:extLst>
              </a:tr>
              <a:tr h="273511"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BANJARMASIN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28,52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40,52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508415644"/>
                  </a:ext>
                </a:extLst>
              </a:tr>
              <a:tr h="273511"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Ende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4,36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40,36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781044698"/>
                  </a:ext>
                </a:extLst>
              </a:tr>
              <a:tr h="273511"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INSPEKTORAT UTAMA BADAN POM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4,19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40,19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384442996"/>
                  </a:ext>
                </a:extLst>
              </a:tr>
              <a:tr h="273511"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Pulau Morotai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3,16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39,16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553191945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61C5E227-8CB4-1BA0-64A5-A2BD17A21C7F}"/>
              </a:ext>
            </a:extLst>
          </p:cNvPr>
          <p:cNvSpPr txBox="1"/>
          <p:nvPr/>
        </p:nvSpPr>
        <p:spPr>
          <a:xfrm>
            <a:off x="537633" y="115391"/>
            <a:ext cx="7848600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2000" b="1" dirty="0">
                <a:solidFill>
                  <a:srgbClr val="002060"/>
                </a:solidFill>
              </a:rPr>
              <a:t>INDIKATOR PEMANFAATAN SISTEM </a:t>
            </a:r>
          </a:p>
          <a:p>
            <a:pPr algn="ctr"/>
            <a:r>
              <a:rPr lang="en-US" sz="2000" b="1" dirty="0">
                <a:solidFill>
                  <a:srgbClr val="002060"/>
                </a:solidFill>
              </a:rPr>
              <a:t>SESUAI IKU – DIREKTIF PER MARET 2023</a:t>
            </a:r>
            <a:endParaRPr lang="id-ID" sz="1200" dirty="0"/>
          </a:p>
        </p:txBody>
      </p:sp>
    </p:spTree>
    <p:extLst>
      <p:ext uri="{BB962C8B-B14F-4D97-AF65-F5344CB8AC3E}">
        <p14:creationId xmlns:p14="http://schemas.microsoft.com/office/powerpoint/2010/main" val="363615467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B1D2B0FD-7D2C-6C15-8991-7CA05CDFF17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8799798"/>
              </p:ext>
            </p:extLst>
          </p:nvPr>
        </p:nvGraphicFramePr>
        <p:xfrm>
          <a:off x="338668" y="823277"/>
          <a:ext cx="8534399" cy="593298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68973">
                  <a:extLst>
                    <a:ext uri="{9D8B030D-6E8A-4147-A177-3AD203B41FA5}">
                      <a16:colId xmlns:a16="http://schemas.microsoft.com/office/drawing/2014/main" val="3773248045"/>
                    </a:ext>
                  </a:extLst>
                </a:gridCol>
                <a:gridCol w="2413690">
                  <a:extLst>
                    <a:ext uri="{9D8B030D-6E8A-4147-A177-3AD203B41FA5}">
                      <a16:colId xmlns:a16="http://schemas.microsoft.com/office/drawing/2014/main" val="812119365"/>
                    </a:ext>
                  </a:extLst>
                </a:gridCol>
                <a:gridCol w="368973">
                  <a:extLst>
                    <a:ext uri="{9D8B030D-6E8A-4147-A177-3AD203B41FA5}">
                      <a16:colId xmlns:a16="http://schemas.microsoft.com/office/drawing/2014/main" val="2232698918"/>
                    </a:ext>
                  </a:extLst>
                </a:gridCol>
                <a:gridCol w="561145">
                  <a:extLst>
                    <a:ext uri="{9D8B030D-6E8A-4147-A177-3AD203B41FA5}">
                      <a16:colId xmlns:a16="http://schemas.microsoft.com/office/drawing/2014/main" val="581770810"/>
                    </a:ext>
                  </a:extLst>
                </a:gridCol>
                <a:gridCol w="584205">
                  <a:extLst>
                    <a:ext uri="{9D8B030D-6E8A-4147-A177-3AD203B41FA5}">
                      <a16:colId xmlns:a16="http://schemas.microsoft.com/office/drawing/2014/main" val="4038116432"/>
                    </a:ext>
                  </a:extLst>
                </a:gridCol>
                <a:gridCol w="1516244">
                  <a:extLst>
                    <a:ext uri="{9D8B030D-6E8A-4147-A177-3AD203B41FA5}">
                      <a16:colId xmlns:a16="http://schemas.microsoft.com/office/drawing/2014/main" val="1671698648"/>
                    </a:ext>
                  </a:extLst>
                </a:gridCol>
                <a:gridCol w="476589">
                  <a:extLst>
                    <a:ext uri="{9D8B030D-6E8A-4147-A177-3AD203B41FA5}">
                      <a16:colId xmlns:a16="http://schemas.microsoft.com/office/drawing/2014/main" val="3434880177"/>
                    </a:ext>
                  </a:extLst>
                </a:gridCol>
                <a:gridCol w="799439">
                  <a:extLst>
                    <a:ext uri="{9D8B030D-6E8A-4147-A177-3AD203B41FA5}">
                      <a16:colId xmlns:a16="http://schemas.microsoft.com/office/drawing/2014/main" val="836569078"/>
                    </a:ext>
                  </a:extLst>
                </a:gridCol>
                <a:gridCol w="1076168">
                  <a:extLst>
                    <a:ext uri="{9D8B030D-6E8A-4147-A177-3AD203B41FA5}">
                      <a16:colId xmlns:a16="http://schemas.microsoft.com/office/drawing/2014/main" val="2528386215"/>
                    </a:ext>
                  </a:extLst>
                </a:gridCol>
                <a:gridCol w="368973">
                  <a:extLst>
                    <a:ext uri="{9D8B030D-6E8A-4147-A177-3AD203B41FA5}">
                      <a16:colId xmlns:a16="http://schemas.microsoft.com/office/drawing/2014/main" val="1983224791"/>
                    </a:ext>
                  </a:extLst>
                </a:gridCol>
              </a:tblGrid>
              <a:tr h="449118">
                <a:tc>
                  <a:txBody>
                    <a:bodyPr/>
                    <a:lstStyle/>
                    <a:p>
                      <a:pPr algn="ctr" fontAlgn="b"/>
                      <a:r>
                        <a:rPr lang="en-ID" sz="1000" b="1" u="none" strike="noStrike" dirty="0">
                          <a:effectLst/>
                        </a:rPr>
                        <a:t>No</a:t>
                      </a:r>
                      <a:endParaRPr lang="en-ID" sz="1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000" b="1" u="none" strike="noStrike" dirty="0" err="1">
                          <a:effectLst/>
                        </a:rPr>
                        <a:t>Satuan</a:t>
                      </a:r>
                      <a:r>
                        <a:rPr lang="en-ID" sz="1000" b="1" u="none" strike="noStrike" dirty="0">
                          <a:effectLst/>
                        </a:rPr>
                        <a:t> </a:t>
                      </a:r>
                      <a:r>
                        <a:rPr lang="en-ID" sz="1000" b="1" u="none" strike="noStrike" dirty="0" err="1">
                          <a:effectLst/>
                        </a:rPr>
                        <a:t>Kerja</a:t>
                      </a:r>
                      <a:endParaRPr lang="en-ID" sz="1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000" b="1" u="none" strike="noStrike">
                          <a:effectLst/>
                        </a:rPr>
                        <a:t>SiRUP</a:t>
                      </a:r>
                      <a:endParaRPr lang="en-ID" sz="10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000" b="1" u="none" strike="noStrike" dirty="0">
                          <a:effectLst/>
                        </a:rPr>
                        <a:t>E-Tendering</a:t>
                      </a:r>
                      <a:endParaRPr lang="en-ID" sz="1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000" b="1" u="none" strike="noStrike">
                          <a:effectLst/>
                        </a:rPr>
                        <a:t>E-Purchasing</a:t>
                      </a:r>
                      <a:endParaRPr lang="en-ID" sz="10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u="none" strike="noStrike" dirty="0">
                          <a:effectLst/>
                        </a:rPr>
                        <a:t>Non E-Tendering dan Non E-Purchasing</a:t>
                      </a:r>
                      <a:endParaRPr lang="it-IT" sz="1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000" b="1" u="none" strike="noStrike">
                          <a:effectLst/>
                        </a:rPr>
                        <a:t>E-Kontrak</a:t>
                      </a:r>
                      <a:endParaRPr lang="en-ID" sz="10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000" b="1" u="none" strike="noStrike" dirty="0">
                          <a:effectLst/>
                        </a:rPr>
                        <a:t>Total IPS (IKU 60%)</a:t>
                      </a:r>
                      <a:endParaRPr lang="en-ID" sz="1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000" b="1" u="none" strike="noStrike" dirty="0" err="1">
                          <a:effectLst/>
                        </a:rPr>
                        <a:t>Pengelolaan</a:t>
                      </a:r>
                      <a:r>
                        <a:rPr lang="en-ID" sz="1000" b="1" u="none" strike="noStrike" dirty="0">
                          <a:effectLst/>
                        </a:rPr>
                        <a:t> PBJ (IKU 40%)</a:t>
                      </a:r>
                      <a:endParaRPr lang="en-ID" sz="1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000" b="1" u="none" strike="noStrike" dirty="0">
                          <a:effectLst/>
                        </a:rPr>
                        <a:t>Total</a:t>
                      </a:r>
                      <a:endParaRPr lang="en-ID" sz="10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extLst>
                  <a:ext uri="{0D108BD9-81ED-4DB2-BD59-A6C34878D82A}">
                    <a16:rowId xmlns:a16="http://schemas.microsoft.com/office/drawing/2014/main" val="2230964015"/>
                  </a:ext>
                </a:extLst>
              </a:tr>
              <a:tr h="273511"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Kota Tanjungpinang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0,69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36,69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2679311411"/>
                  </a:ext>
                </a:extLst>
              </a:tr>
              <a:tr h="273511"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Kotawaringin Barat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36,00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124075394"/>
                  </a:ext>
                </a:extLst>
              </a:tr>
              <a:tr h="273511"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nn-NO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Merauke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36,00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3371648793"/>
                  </a:ext>
                </a:extLst>
              </a:tr>
              <a:tr h="273511"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Mimika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36,00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668229231"/>
                  </a:ext>
                </a:extLst>
              </a:tr>
              <a:tr h="273511"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Kota Dumai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36,00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504960675"/>
                  </a:ext>
                </a:extLst>
              </a:tr>
              <a:tr h="273511"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Kota Tanjungbalai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36,00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2881383076"/>
                  </a:ext>
                </a:extLst>
              </a:tr>
              <a:tr h="273511"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Rejang Lebong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0,78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33,47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2,32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35,79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3303049036"/>
                  </a:ext>
                </a:extLst>
              </a:tr>
              <a:tr h="273511"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PONTIANAK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23,37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35,37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213284345"/>
                  </a:ext>
                </a:extLst>
              </a:tr>
              <a:tr h="273511"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PUSAT PENGEMBANGAN SUMBER DAYA MANUSIA PENGAWASAN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0,32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33,32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3411655449"/>
                  </a:ext>
                </a:extLst>
              </a:tr>
              <a:tr h="273511"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BANDUNG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21,28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33,28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812461208"/>
                  </a:ext>
                </a:extLst>
              </a:tr>
              <a:tr h="273511"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PALEMBANG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20,32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32,32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3946799307"/>
                  </a:ext>
                </a:extLst>
              </a:tr>
              <a:tr h="273511"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v-SE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SAMARINDA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20,25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32,25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3018715602"/>
                  </a:ext>
                </a:extLst>
              </a:tr>
              <a:tr h="273511"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SEKRETARIAT UTAMA BADAN POM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16,19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28,19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772483594"/>
                  </a:ext>
                </a:extLst>
              </a:tr>
              <a:tr h="273511"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Aceh Tengah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0,76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24,46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1,81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26,27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3277841576"/>
                  </a:ext>
                </a:extLst>
              </a:tr>
              <a:tr h="273511"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BANDAR LAMPUNG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16,70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25,70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2987264996"/>
                  </a:ext>
                </a:extLst>
              </a:tr>
              <a:tr h="273511"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sv-SE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PUSAT PENGEMBANGAN PENGUJIAN OBAT DAN MAKANAN NASI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9,20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21,20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3881670122"/>
                  </a:ext>
                </a:extLst>
              </a:tr>
              <a:tr h="273511"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t-IT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PALANGKARAYA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9,01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21,01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508415644"/>
                  </a:ext>
                </a:extLst>
              </a:tr>
              <a:tr h="273511"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DI SOFIFI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0,85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12,51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6,15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18,66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781044698"/>
                  </a:ext>
                </a:extLst>
              </a:tr>
              <a:tr h="273511"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Kota Payakumbuh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6,57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18,57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384442996"/>
                  </a:ext>
                </a:extLst>
              </a:tr>
              <a:tr h="273511"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DEPUTI IV BIDANG PENINDAKAN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6,24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18,24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553191945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61C5E227-8CB4-1BA0-64A5-A2BD17A21C7F}"/>
              </a:ext>
            </a:extLst>
          </p:cNvPr>
          <p:cNvSpPr txBox="1"/>
          <p:nvPr/>
        </p:nvSpPr>
        <p:spPr>
          <a:xfrm>
            <a:off x="537633" y="115391"/>
            <a:ext cx="7848600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2000" b="1" dirty="0">
                <a:solidFill>
                  <a:srgbClr val="002060"/>
                </a:solidFill>
              </a:rPr>
              <a:t>INDIKATOR PEMANFAATAN SISTEM </a:t>
            </a:r>
          </a:p>
          <a:p>
            <a:pPr algn="ctr"/>
            <a:r>
              <a:rPr lang="en-US" sz="2000" b="1" dirty="0">
                <a:solidFill>
                  <a:srgbClr val="002060"/>
                </a:solidFill>
              </a:rPr>
              <a:t>SESUAI IKU – DIREKTIF PER MARET 2023</a:t>
            </a:r>
            <a:endParaRPr lang="id-ID" sz="1200" dirty="0"/>
          </a:p>
        </p:txBody>
      </p:sp>
    </p:spTree>
    <p:extLst>
      <p:ext uri="{BB962C8B-B14F-4D97-AF65-F5344CB8AC3E}">
        <p14:creationId xmlns:p14="http://schemas.microsoft.com/office/powerpoint/2010/main" val="49349218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1C5E227-8CB4-1BA0-64A5-A2BD17A21C7F}"/>
              </a:ext>
            </a:extLst>
          </p:cNvPr>
          <p:cNvSpPr txBox="1"/>
          <p:nvPr/>
        </p:nvSpPr>
        <p:spPr>
          <a:xfrm>
            <a:off x="537633" y="115391"/>
            <a:ext cx="7848600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2000" b="1" dirty="0">
                <a:solidFill>
                  <a:srgbClr val="002060"/>
                </a:solidFill>
              </a:rPr>
              <a:t>INDIKATOR PEMANFAATAN SISTEM </a:t>
            </a:r>
          </a:p>
          <a:p>
            <a:pPr algn="ctr"/>
            <a:r>
              <a:rPr lang="en-US" sz="2000" b="1" dirty="0">
                <a:solidFill>
                  <a:srgbClr val="002060"/>
                </a:solidFill>
              </a:rPr>
              <a:t>SESUAI IKU – DIREKTIF PER MARET 2023</a:t>
            </a:r>
            <a:endParaRPr lang="id-ID" sz="1200" dirty="0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1BB2C70D-AC24-4B55-DC4B-F2AEAD2EDFD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0398433"/>
              </p:ext>
            </p:extLst>
          </p:nvPr>
        </p:nvGraphicFramePr>
        <p:xfrm>
          <a:off x="497415" y="1007533"/>
          <a:ext cx="8149169" cy="167936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52318">
                  <a:extLst>
                    <a:ext uri="{9D8B030D-6E8A-4147-A177-3AD203B41FA5}">
                      <a16:colId xmlns:a16="http://schemas.microsoft.com/office/drawing/2014/main" val="519267853"/>
                    </a:ext>
                  </a:extLst>
                </a:gridCol>
                <a:gridCol w="2304740">
                  <a:extLst>
                    <a:ext uri="{9D8B030D-6E8A-4147-A177-3AD203B41FA5}">
                      <a16:colId xmlns:a16="http://schemas.microsoft.com/office/drawing/2014/main" val="143997997"/>
                    </a:ext>
                  </a:extLst>
                </a:gridCol>
                <a:gridCol w="352318">
                  <a:extLst>
                    <a:ext uri="{9D8B030D-6E8A-4147-A177-3AD203B41FA5}">
                      <a16:colId xmlns:a16="http://schemas.microsoft.com/office/drawing/2014/main" val="400002897"/>
                    </a:ext>
                  </a:extLst>
                </a:gridCol>
                <a:gridCol w="535815">
                  <a:extLst>
                    <a:ext uri="{9D8B030D-6E8A-4147-A177-3AD203B41FA5}">
                      <a16:colId xmlns:a16="http://schemas.microsoft.com/office/drawing/2014/main" val="2651527976"/>
                    </a:ext>
                  </a:extLst>
                </a:gridCol>
                <a:gridCol w="557835">
                  <a:extLst>
                    <a:ext uri="{9D8B030D-6E8A-4147-A177-3AD203B41FA5}">
                      <a16:colId xmlns:a16="http://schemas.microsoft.com/office/drawing/2014/main" val="3924407513"/>
                    </a:ext>
                  </a:extLst>
                </a:gridCol>
                <a:gridCol w="1447803">
                  <a:extLst>
                    <a:ext uri="{9D8B030D-6E8A-4147-A177-3AD203B41FA5}">
                      <a16:colId xmlns:a16="http://schemas.microsoft.com/office/drawing/2014/main" val="1194038119"/>
                    </a:ext>
                  </a:extLst>
                </a:gridCol>
                <a:gridCol w="455076">
                  <a:extLst>
                    <a:ext uri="{9D8B030D-6E8A-4147-A177-3AD203B41FA5}">
                      <a16:colId xmlns:a16="http://schemas.microsoft.com/office/drawing/2014/main" val="1632506229"/>
                    </a:ext>
                  </a:extLst>
                </a:gridCol>
                <a:gridCol w="763354">
                  <a:extLst>
                    <a:ext uri="{9D8B030D-6E8A-4147-A177-3AD203B41FA5}">
                      <a16:colId xmlns:a16="http://schemas.microsoft.com/office/drawing/2014/main" val="158786600"/>
                    </a:ext>
                  </a:extLst>
                </a:gridCol>
                <a:gridCol w="1027592">
                  <a:extLst>
                    <a:ext uri="{9D8B030D-6E8A-4147-A177-3AD203B41FA5}">
                      <a16:colId xmlns:a16="http://schemas.microsoft.com/office/drawing/2014/main" val="2459598146"/>
                    </a:ext>
                  </a:extLst>
                </a:gridCol>
                <a:gridCol w="352318">
                  <a:extLst>
                    <a:ext uri="{9D8B030D-6E8A-4147-A177-3AD203B41FA5}">
                      <a16:colId xmlns:a16="http://schemas.microsoft.com/office/drawing/2014/main" val="3189642661"/>
                    </a:ext>
                  </a:extLst>
                </a:gridCol>
              </a:tblGrid>
              <a:tr h="334433"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1" u="none" strike="noStrike" dirty="0">
                          <a:effectLst/>
                        </a:rPr>
                        <a:t>No</a:t>
                      </a:r>
                      <a:endParaRPr lang="en-ID" sz="9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b="1" u="none" strike="noStrike" dirty="0" err="1">
                          <a:effectLst/>
                        </a:rPr>
                        <a:t>Satuan</a:t>
                      </a:r>
                      <a:r>
                        <a:rPr lang="en-ID" sz="900" b="1" u="none" strike="noStrike" dirty="0">
                          <a:effectLst/>
                        </a:rPr>
                        <a:t> </a:t>
                      </a:r>
                      <a:r>
                        <a:rPr lang="en-ID" sz="900" b="1" u="none" strike="noStrike" dirty="0" err="1">
                          <a:effectLst/>
                        </a:rPr>
                        <a:t>Kerja</a:t>
                      </a:r>
                      <a:endParaRPr lang="en-ID" sz="9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1" u="none" strike="noStrike" dirty="0" err="1">
                          <a:effectLst/>
                        </a:rPr>
                        <a:t>SiRUP</a:t>
                      </a:r>
                      <a:endParaRPr lang="en-ID" sz="9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1" u="none" strike="noStrike">
                          <a:effectLst/>
                        </a:rPr>
                        <a:t>E-Tendering</a:t>
                      </a:r>
                      <a:endParaRPr lang="en-ID" sz="9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1" u="none" strike="noStrike">
                          <a:effectLst/>
                        </a:rPr>
                        <a:t>E-Purchasing</a:t>
                      </a:r>
                      <a:endParaRPr lang="en-ID" sz="9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900" b="1" u="none" strike="noStrike" dirty="0">
                          <a:effectLst/>
                        </a:rPr>
                        <a:t>Non E-Tendering dan Non E-Purchasing</a:t>
                      </a:r>
                      <a:endParaRPr lang="it-IT" sz="9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1" u="none" strike="noStrike">
                          <a:effectLst/>
                        </a:rPr>
                        <a:t>E-Kontrak</a:t>
                      </a:r>
                      <a:endParaRPr lang="en-ID" sz="9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1" u="none" strike="noStrike">
                          <a:effectLst/>
                        </a:rPr>
                        <a:t>Total IPS (IKU 60%)</a:t>
                      </a:r>
                      <a:endParaRPr lang="en-ID" sz="9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1" u="none" strike="noStrike" dirty="0" err="1">
                          <a:effectLst/>
                        </a:rPr>
                        <a:t>Pengelolaan</a:t>
                      </a:r>
                      <a:r>
                        <a:rPr lang="en-ID" sz="900" b="1" u="none" strike="noStrike" dirty="0">
                          <a:effectLst/>
                        </a:rPr>
                        <a:t> PBJ (IKU 40%)</a:t>
                      </a:r>
                      <a:endParaRPr lang="en-ID" sz="9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D" sz="900" b="1" u="none" strike="noStrike" dirty="0">
                          <a:effectLst/>
                        </a:rPr>
                        <a:t>Total</a:t>
                      </a:r>
                      <a:endParaRPr lang="en-ID" sz="9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extLst>
                  <a:ext uri="{0D108BD9-81ED-4DB2-BD59-A6C34878D82A}">
                    <a16:rowId xmlns:a16="http://schemas.microsoft.com/office/drawing/2014/main" val="74373097"/>
                  </a:ext>
                </a:extLst>
              </a:tr>
              <a:tr h="334433"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u="none" strike="noStrike" dirty="0">
                          <a:effectLst/>
                        </a:rPr>
                        <a:t>81</a:t>
                      </a:r>
                      <a:endParaRPr lang="en-ID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Kepulauan Tanimbar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0,73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12,44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2,85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15,29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967055933"/>
                  </a:ext>
                </a:extLst>
              </a:tr>
              <a:tr h="334433"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u="none" strike="noStrike" dirty="0">
                          <a:effectLst/>
                        </a:rPr>
                        <a:t>82</a:t>
                      </a:r>
                      <a:endParaRPr lang="en-ID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Aceh Selatan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1,98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13,98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2301204992"/>
                  </a:ext>
                </a:extLst>
              </a:tr>
              <a:tr h="334433">
                <a:tc>
                  <a:txBody>
                    <a:bodyPr/>
                    <a:lstStyle/>
                    <a:p>
                      <a:pPr algn="ctr" fontAlgn="b"/>
                      <a:r>
                        <a:rPr lang="en-ID" sz="900" u="none" strike="noStrike" dirty="0">
                          <a:effectLst/>
                        </a:rPr>
                        <a:t>83</a:t>
                      </a:r>
                      <a:endParaRPr lang="en-ID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di Kabupaten Sorong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12,00</a:t>
                      </a: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val="1002619607"/>
                  </a:ext>
                </a:extLst>
              </a:tr>
              <a:tr h="334433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</a:t>
                      </a:r>
                      <a:endParaRPr lang="en-ID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ctr"/>
                </a:tc>
                <a:tc hMerge="1">
                  <a:txBody>
                    <a:bodyPr/>
                    <a:lstStyle/>
                    <a:p>
                      <a:pPr algn="l" fontAlgn="b"/>
                      <a:endParaRPr lang="en-ID" sz="9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561" marR="5561" marT="556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19,88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14,96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2,17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3,13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13,98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32,47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13,25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45,72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258780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1897160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94329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2798824"/>
              </p:ext>
            </p:extLst>
          </p:nvPr>
        </p:nvGraphicFramePr>
        <p:xfrm>
          <a:off x="470055" y="961844"/>
          <a:ext cx="8277130" cy="5389008"/>
        </p:xfrm>
        <a:graphic>
          <a:graphicData uri="http://schemas.openxmlformats.org/drawingml/2006/table">
            <a:tbl>
              <a:tblPr/>
              <a:tblGrid>
                <a:gridCol w="6617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189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0070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0776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8561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8318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1044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0800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0070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293395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No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EDED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Nama 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Satuan</a:t>
                      </a: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Kerja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EDED"/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Nilai 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Indikator</a:t>
                      </a: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(RUP Per 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Maret</a:t>
                      </a: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Skor (Pembulatan 100%)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ED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5937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Skor 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SiRUP</a:t>
                      </a: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(10%)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Skor E-Tendering/E-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Seleksi</a:t>
                      </a: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(5%)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Skor E-Purchasing (5%)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Skor Non E-Tendering/Non E-Seleksi (5%) – Pencatatan Pada Sistem Belum Maksimal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Skor E-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Kontrak</a:t>
                      </a: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(5%)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SKOR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Jakarta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66,67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Serang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9,59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3,15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17,73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59,11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Rejang Lebong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2,59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17,59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58,64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7437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Semarang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2,51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17,51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58,37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Pusdatin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3,61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3,85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17,46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58,19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Makassar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2,86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4,16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17,02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56,74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Surabaya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2,80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4,12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16,92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56,42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Sungai Penuh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7,67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3,75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16,42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54,75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</a:t>
                      </a:r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POM Tanah </a:t>
                      </a:r>
                      <a:r>
                        <a:rPr lang="en-ID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Bumbu</a:t>
                      </a:r>
                      <a:endParaRPr lang="en-ID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50,00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Deputi 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50,00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Padang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50,00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Aceh Tengah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50,00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Ambon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50,00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Bima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9,12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14,12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47,07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Bogor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9,51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4,25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13,77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45,90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sp>
        <p:nvSpPr>
          <p:cNvPr id="1048964" name="TextBox 2"/>
          <p:cNvSpPr txBox="1"/>
          <p:nvPr/>
        </p:nvSpPr>
        <p:spPr>
          <a:xfrm>
            <a:off x="320215" y="76212"/>
            <a:ext cx="7848600" cy="77724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500" b="1" dirty="0">
                <a:solidFill>
                  <a:srgbClr val="002060"/>
                </a:solidFill>
              </a:rPr>
              <a:t>INDIKATOR PEMANFAATAN SISTEM SESUAI </a:t>
            </a:r>
            <a:endParaRPr lang="zh-CN" altLang="en-US" sz="1500"/>
          </a:p>
          <a:p>
            <a:pPr algn="ctr"/>
            <a:r>
              <a:rPr lang="en-US" sz="1500" b="1" dirty="0">
                <a:solidFill>
                  <a:srgbClr val="002060"/>
                </a:solidFill>
              </a:rPr>
              <a:t>INDEKS TATA KELOLA PENGADAAN </a:t>
            </a:r>
            <a:endParaRPr lang="zh-CN" altLang="en-US" sz="1500"/>
          </a:p>
          <a:p>
            <a:pPr algn="ctr"/>
            <a:r>
              <a:rPr lang="en-US" sz="1500" b="1" dirty="0">
                <a:solidFill>
                  <a:srgbClr val="002060"/>
                </a:solidFill>
              </a:rPr>
              <a:t>PER FEBRUARI 2023</a:t>
            </a:r>
            <a:endParaRPr lang="zh-CN" altLang="en-US" sz="150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94330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8911338"/>
              </p:ext>
            </p:extLst>
          </p:nvPr>
        </p:nvGraphicFramePr>
        <p:xfrm>
          <a:off x="470055" y="961844"/>
          <a:ext cx="8277130" cy="5351443"/>
        </p:xfrm>
        <a:graphic>
          <a:graphicData uri="http://schemas.openxmlformats.org/drawingml/2006/table">
            <a:tbl>
              <a:tblPr/>
              <a:tblGrid>
                <a:gridCol w="6617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189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0070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0776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8561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8318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1044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0800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0070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293395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No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EDED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Nama 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Satuan</a:t>
                      </a: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Kerja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EDED"/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Nilai 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Indikator</a:t>
                      </a: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(RUP Per 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Maret</a:t>
                      </a: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Skor (Pembulatan 100%)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ED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5937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Skor 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SiRUP</a:t>
                      </a: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(10%)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Skor E-Tendering/E-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Seleksi</a:t>
                      </a: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(5%)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Skor E-Purchasing (5%)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Skor Non E-Tendering/Non E-Seleksi (5%) – Pencatatan Pada Sistem Belum Maksimal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Skor E-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Kontrak</a:t>
                      </a: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(5%)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SKOR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Ende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8,58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13,58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45,28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Deputi 1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3,54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13,54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45,14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PRKOM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9,38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13,37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44,58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Sanggau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9,07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3,75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12,82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42,73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Deputi 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2,81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12,81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42,71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Kepulauan Sangihe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7,59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12,59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41,98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Dharmasraya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9,12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12,12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40,41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SURAKARTA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9,51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2,50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12,01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40,03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Palopo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9,34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2,50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11,84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39,48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Manggarai Barat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7,88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2,55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10,43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34,75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Lubuklinggau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7,62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2,57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10,19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33,96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39872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Tarakan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33,33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Manado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33,33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Jambi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33,33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Bandung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33,33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sp>
        <p:nvSpPr>
          <p:cNvPr id="1049026" name="TextBox 2"/>
          <p:cNvSpPr txBox="1"/>
          <p:nvPr/>
        </p:nvSpPr>
        <p:spPr>
          <a:xfrm>
            <a:off x="331990" y="260803"/>
            <a:ext cx="7848600" cy="73866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400" b="1" dirty="0">
                <a:solidFill>
                  <a:srgbClr val="002060"/>
                </a:solidFill>
              </a:rPr>
              <a:t>INDIKATOR PEMANFAATAN SISTEM SESUAI </a:t>
            </a:r>
            <a:endParaRPr lang="zh-CN" altLang="en-US" sz="1400" dirty="0"/>
          </a:p>
          <a:p>
            <a:pPr algn="ctr"/>
            <a:r>
              <a:rPr lang="en-US" sz="1400" b="1" dirty="0">
                <a:solidFill>
                  <a:srgbClr val="002060"/>
                </a:solidFill>
              </a:rPr>
              <a:t>INDEKS TATA KELOLA PENGADAAN </a:t>
            </a:r>
            <a:endParaRPr lang="zh-CN" altLang="en-US" sz="1400" dirty="0"/>
          </a:p>
          <a:p>
            <a:pPr algn="ctr"/>
            <a:r>
              <a:rPr lang="en-US" sz="1400" b="1" dirty="0">
                <a:solidFill>
                  <a:srgbClr val="002060"/>
                </a:solidFill>
              </a:rPr>
              <a:t>PER MARET 2023</a:t>
            </a:r>
            <a:endParaRPr lang="zh-CN" altLang="en-US" sz="1400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94331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2196740"/>
              </p:ext>
            </p:extLst>
          </p:nvPr>
        </p:nvGraphicFramePr>
        <p:xfrm>
          <a:off x="470055" y="961844"/>
          <a:ext cx="8277130" cy="5387200"/>
        </p:xfrm>
        <a:graphic>
          <a:graphicData uri="http://schemas.openxmlformats.org/drawingml/2006/table">
            <a:tbl>
              <a:tblPr/>
              <a:tblGrid>
                <a:gridCol w="6617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189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0070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0776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8561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8318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1044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0800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0070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293395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No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EDED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Nama 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Satuan</a:t>
                      </a: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Kerja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EDED"/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Nilai 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Indikator</a:t>
                      </a: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(RUP Per 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Maret</a:t>
                      </a: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Skor (Pembulatan 100%)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ED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5937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Skor 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SiRUP</a:t>
                      </a: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(10%)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Skor E-Tendering/E-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Seleksi</a:t>
                      </a: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(5%)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Skor E-Purchasing (5%) 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Skor Non E-Tendering/Non E-Seleksi (5%) – Pencatatan Pada Sistem Belum Maksimal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Skor E-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Kontrak</a:t>
                      </a: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(5%)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SKOR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Banda Aceh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33,33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Sofifi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33,33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Deputi 4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33,33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Denpasar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33,33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Pontianak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33,33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Mataram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6,83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3,07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9,90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33,00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Belitung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9,87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9,87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32,88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Hulu Sungai Utara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9,68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9,68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32,25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Indragiri Hulu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9,63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9,63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32,12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KEDIRI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9,63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9,63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32,09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Palembang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9,53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9,53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31,75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Yogyakarta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9,51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9,51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31,70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JEMBER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9,47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9,47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31,58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Tangerang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9,45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9,45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31,51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Jayapura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9,45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9,45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31,49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sp>
        <p:nvSpPr>
          <p:cNvPr id="1049027" name="TextBox 2"/>
          <p:cNvSpPr txBox="1"/>
          <p:nvPr/>
        </p:nvSpPr>
        <p:spPr>
          <a:xfrm>
            <a:off x="320215" y="260803"/>
            <a:ext cx="7848600" cy="73866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400" b="1" dirty="0">
                <a:solidFill>
                  <a:srgbClr val="002060"/>
                </a:solidFill>
              </a:rPr>
              <a:t>INDIKATOR PEMANFAATAN SISTEM SESUAI </a:t>
            </a:r>
            <a:endParaRPr lang="zh-CN" altLang="en-US" sz="1400" dirty="0"/>
          </a:p>
          <a:p>
            <a:pPr algn="ctr"/>
            <a:r>
              <a:rPr lang="en-US" sz="1400" b="1" dirty="0">
                <a:solidFill>
                  <a:srgbClr val="002060"/>
                </a:solidFill>
              </a:rPr>
              <a:t>INDEKS TATA KELOLA PENGADAAN </a:t>
            </a:r>
            <a:endParaRPr lang="zh-CN" altLang="en-US" sz="1400" dirty="0"/>
          </a:p>
          <a:p>
            <a:pPr algn="ctr"/>
            <a:r>
              <a:rPr lang="en-US" sz="1400" b="1" dirty="0">
                <a:solidFill>
                  <a:srgbClr val="002060"/>
                </a:solidFill>
              </a:rPr>
              <a:t>PER MARET 2023</a:t>
            </a:r>
            <a:endParaRPr lang="zh-CN" altLang="en-US" sz="1400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9433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5363073"/>
              </p:ext>
            </p:extLst>
          </p:nvPr>
        </p:nvGraphicFramePr>
        <p:xfrm>
          <a:off x="470055" y="961844"/>
          <a:ext cx="8277130" cy="5387200"/>
        </p:xfrm>
        <a:graphic>
          <a:graphicData uri="http://schemas.openxmlformats.org/drawingml/2006/table">
            <a:tbl>
              <a:tblPr/>
              <a:tblGrid>
                <a:gridCol w="6617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189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0070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0776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8561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8318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1044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0800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0070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293395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No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EDED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Nama 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Satuan</a:t>
                      </a: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Kerja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EDED"/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Nilai 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Indikator</a:t>
                      </a: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(RUP Per 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Maret</a:t>
                      </a: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Skor (Pembulatan 100%)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ED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5937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Skor 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SiRUP</a:t>
                      </a: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(10%)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Skor E-Tendering/E-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Seleksi</a:t>
                      </a: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(5%)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Skor E-Purchasing (5%)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Skor Non E-Tendering/Non E-Seleksi (5%) – Pencatatan Pada Sistem Belum Maksimal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Skor E-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Kontrak</a:t>
                      </a: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(5%)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SKOR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Inspektorat Utama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9,43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9,43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31,43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Pulau Morotai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9,32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9,32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31,07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Kotawaringin Barat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9,28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9,28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30,93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Banggai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9,23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9,23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30,75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Pekan Baru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9,22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9,22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30,74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Medan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9,20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9,20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30,68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Merauke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30,00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Bengkulu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8,89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8,89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29,65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Mamuju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8,83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8,83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29,42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Sorong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8,82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8,82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29,41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Bandar Lampung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8,77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8,77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29,22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Kepulauan Tanimbar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8,76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8,76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29,19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Banyumas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8,65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8,65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28,84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Tanjungpinang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8,57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8,57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28,57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P3OMN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8,56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8,56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28,55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sp>
        <p:nvSpPr>
          <p:cNvPr id="1049028" name="TextBox 2"/>
          <p:cNvSpPr txBox="1"/>
          <p:nvPr/>
        </p:nvSpPr>
        <p:spPr>
          <a:xfrm>
            <a:off x="320215" y="76212"/>
            <a:ext cx="7848600" cy="73866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400" b="1" dirty="0">
                <a:solidFill>
                  <a:srgbClr val="002060"/>
                </a:solidFill>
              </a:rPr>
              <a:t>INDIKATOR PEMANFAATAN SISTEM SESUAI </a:t>
            </a:r>
            <a:endParaRPr lang="zh-CN" altLang="en-US" sz="1400" dirty="0"/>
          </a:p>
          <a:p>
            <a:pPr algn="ctr"/>
            <a:r>
              <a:rPr lang="en-US" sz="1400" b="1" dirty="0">
                <a:solidFill>
                  <a:srgbClr val="002060"/>
                </a:solidFill>
              </a:rPr>
              <a:t>INDEKS TATA KELOLA PENGADAAN </a:t>
            </a:r>
            <a:endParaRPr lang="zh-CN" altLang="en-US" sz="1400" dirty="0"/>
          </a:p>
          <a:p>
            <a:pPr algn="ctr"/>
            <a:r>
              <a:rPr lang="en-US" sz="1400" b="1" dirty="0">
                <a:solidFill>
                  <a:srgbClr val="002060"/>
                </a:solidFill>
              </a:rPr>
              <a:t>PER MARET 2023</a:t>
            </a:r>
            <a:endParaRPr lang="zh-CN" altLang="en-US" sz="1400" dirty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94333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316784"/>
              </p:ext>
            </p:extLst>
          </p:nvPr>
        </p:nvGraphicFramePr>
        <p:xfrm>
          <a:off x="470055" y="961844"/>
          <a:ext cx="8277130" cy="5387200"/>
        </p:xfrm>
        <a:graphic>
          <a:graphicData uri="http://schemas.openxmlformats.org/drawingml/2006/table">
            <a:tbl>
              <a:tblPr/>
              <a:tblGrid>
                <a:gridCol w="6617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189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0070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0776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8561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8318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1044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0800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0070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293395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No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EDED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Nama 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Satuan</a:t>
                      </a: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Kerja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EDED"/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Nilai 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Indikator</a:t>
                      </a: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(RUP Per 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Maret</a:t>
                      </a: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Skor (Pembulatan 100%)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ED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5937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Skor 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SiRUP</a:t>
                      </a: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(10%)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Skor E-Tendering/E-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Seleksi</a:t>
                      </a: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(5%)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Skor E-Purchasing (5%)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Skor Non E-Tendering/Non E-Seleksi (5%) – Pencatatan Pada Sistem Belum Maksimal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Skor E-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Kontrak</a:t>
                      </a: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(5%)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SKOR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Gorontalo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8,39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8,39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27,98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Kupang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8,29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8,29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27,65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Palu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8,24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8,24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27,46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Samarinda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8,15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8,15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27,16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Tanjungbalai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8,11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8,11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27,03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Balikpapan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8,08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8,08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26,93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Dumai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7,95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7,95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26,49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Sekretariat Utama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7,62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7,62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25,42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Kendari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7,55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7,55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25,17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Mimika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7,42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7,42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24,72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Aceh Selatan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7,39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7,39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24,62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Baubau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7,26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7,26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24,21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PPSDM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7,25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7,25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24,17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TASIKMALAYA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7,24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7,24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24,12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Payakumbuh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6,74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6,74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22,48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sp>
        <p:nvSpPr>
          <p:cNvPr id="1049029" name="TextBox 2"/>
          <p:cNvSpPr txBox="1"/>
          <p:nvPr/>
        </p:nvSpPr>
        <p:spPr>
          <a:xfrm>
            <a:off x="320215" y="76212"/>
            <a:ext cx="7848600" cy="73866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400" b="1" dirty="0">
                <a:solidFill>
                  <a:srgbClr val="002060"/>
                </a:solidFill>
              </a:rPr>
              <a:t>INDIKATOR PEMANFAATAN SISTEM SESUAI </a:t>
            </a:r>
            <a:endParaRPr lang="zh-CN" altLang="en-US" sz="1400" dirty="0"/>
          </a:p>
          <a:p>
            <a:pPr algn="ctr"/>
            <a:r>
              <a:rPr lang="en-US" sz="1400" b="1" dirty="0">
                <a:solidFill>
                  <a:srgbClr val="002060"/>
                </a:solidFill>
              </a:rPr>
              <a:t>INDEKS TATA KELOLA PENGADAAN </a:t>
            </a:r>
            <a:endParaRPr lang="zh-CN" altLang="en-US" sz="1400" dirty="0"/>
          </a:p>
          <a:p>
            <a:pPr algn="ctr"/>
            <a:r>
              <a:rPr lang="en-US" sz="1400" b="1" dirty="0">
                <a:solidFill>
                  <a:srgbClr val="002060"/>
                </a:solidFill>
              </a:rPr>
              <a:t>PER MARET 2023</a:t>
            </a:r>
            <a:endParaRPr lang="zh-CN" altLang="en-US" sz="1400" dirty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94334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9516283"/>
              </p:ext>
            </p:extLst>
          </p:nvPr>
        </p:nvGraphicFramePr>
        <p:xfrm>
          <a:off x="529322" y="1004177"/>
          <a:ext cx="8277130" cy="3810687"/>
        </p:xfrm>
        <a:graphic>
          <a:graphicData uri="http://schemas.openxmlformats.org/drawingml/2006/table">
            <a:tbl>
              <a:tblPr/>
              <a:tblGrid>
                <a:gridCol w="6617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189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0070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0776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8561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8318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1044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0800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0070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293395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No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EDED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Nama 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Satuan</a:t>
                      </a: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Kerja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EDED"/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Nilai 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Indikator</a:t>
                      </a: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(RUP Per 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Maret</a:t>
                      </a: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Skor (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Pembulatan</a:t>
                      </a: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100%)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ED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5937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Skor 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SiRUP</a:t>
                      </a: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(10%)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Skor E-Tendering/E-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Seleksi</a:t>
                      </a: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(5%)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Skor E-Purchasing (5%)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Skor Non E-Tendering/Non E-Seleksi (5%) – Pencatatan Pada Sistem Belum Maksimal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Skor E-</a:t>
                      </a:r>
                      <a:r>
                        <a:rPr 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Kontrak</a:t>
                      </a:r>
                      <a:r>
                        <a:rPr 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(5%)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SKOR</a:t>
                      </a:r>
                    </a:p>
                  </a:txBody>
                  <a:tcPr marL="6397" marR="6397" marT="639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Pangkal Pinang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6,45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6,45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21,50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Toba Samosir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6,32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6,32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21,08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</a:t>
                      </a:r>
                      <a:r>
                        <a:rPr lang="en-ID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Palangkaraya</a:t>
                      </a:r>
                      <a:endParaRPr lang="en-ID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6,27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6,27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20,91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0934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</a:t>
                      </a:r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POM Tulangbawang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6,06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6,06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20,22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Batam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5,55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5,55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18,52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Loka POM BULELENG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16,67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5629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POM Manokwari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2,50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2,50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8,33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69095">
                <a:tc>
                  <a:txBody>
                    <a:bodyPr/>
                    <a:lstStyle/>
                    <a:p>
                      <a:pPr algn="ctr" fontAlgn="ctr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BBPOM Banjarmasin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4119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BALAI BESAR POM DI MEDAN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9,29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9,29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30,96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049030" name="TextBox 2"/>
          <p:cNvSpPr txBox="1"/>
          <p:nvPr/>
        </p:nvSpPr>
        <p:spPr>
          <a:xfrm>
            <a:off x="320215" y="76212"/>
            <a:ext cx="7848600" cy="73866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400" b="1" dirty="0">
                <a:solidFill>
                  <a:srgbClr val="002060"/>
                </a:solidFill>
              </a:rPr>
              <a:t>INDIKATOR PEMANFAATAN SISTEM SESUAI </a:t>
            </a:r>
            <a:endParaRPr lang="zh-CN" altLang="en-US" sz="1400" dirty="0"/>
          </a:p>
          <a:p>
            <a:pPr algn="ctr"/>
            <a:r>
              <a:rPr lang="en-US" sz="1400" b="1" dirty="0">
                <a:solidFill>
                  <a:srgbClr val="002060"/>
                </a:solidFill>
              </a:rPr>
              <a:t>INDEKS TATA KELOLA PENGADAAN </a:t>
            </a:r>
            <a:endParaRPr lang="zh-CN" altLang="en-US" sz="1400" dirty="0"/>
          </a:p>
          <a:p>
            <a:pPr algn="ctr"/>
            <a:r>
              <a:rPr lang="en-US" sz="1400" b="1" dirty="0">
                <a:solidFill>
                  <a:srgbClr val="002060"/>
                </a:solidFill>
              </a:rPr>
              <a:t>PER MARET 2023</a:t>
            </a:r>
            <a:endParaRPr lang="zh-CN" altLang="en-US" sz="1400" dirty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76" name="TextBox 1"/>
          <p:cNvSpPr txBox="1"/>
          <p:nvPr/>
        </p:nvSpPr>
        <p:spPr>
          <a:xfrm>
            <a:off x="2386946" y="2967335"/>
            <a:ext cx="4767580" cy="891541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id-ID" sz="5400" b="1"/>
              <a:t>TERIMA</a:t>
            </a:r>
            <a:r>
              <a:rPr lang="id-ID" sz="5400"/>
              <a:t> </a:t>
            </a:r>
            <a:r>
              <a:rPr lang="id-ID" sz="5400" b="1"/>
              <a:t>KASIH</a:t>
            </a:r>
          </a:p>
        </p:txBody>
      </p:sp>
    </p:spTree>
  </p:cSld>
  <p:clrMapOvr>
    <a:masterClrMapping/>
  </p:clrMapOvr>
  <p:transition spd="med">
    <p:newsflash/>
  </p:transition>
</p:sld>
</file>

<file path=ppt/theme/theme1.xml><?xml version="1.0" encoding="utf-8"?>
<a:theme xmlns:a="http://schemas.openxmlformats.org/drawingml/2006/main" name="Theme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187</TotalTime>
  <Words>9134</Words>
  <Application>Microsoft Office PowerPoint</Application>
  <PresentationFormat>On-screen Show (4:3)</PresentationFormat>
  <Paragraphs>4410</Paragraphs>
  <Slides>43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9" baseType="lpstr">
      <vt:lpstr>Arial</vt:lpstr>
      <vt:lpstr>Arial Black</vt:lpstr>
      <vt:lpstr>Arial Rounded MT Bold</vt:lpstr>
      <vt:lpstr>Calibri</vt:lpstr>
      <vt:lpstr>Wingdings</vt:lpstr>
      <vt:lpstr>Theme1</vt:lpstr>
      <vt:lpstr>MONEV PENGADAAN BARANG/JASA  BADAN PENGAWAS OBAT DAN MAKANAN TA. 2023 PERIODE MARET 2023</vt:lpstr>
      <vt:lpstr>PowerPoint Presentation</vt:lpstr>
      <vt:lpstr>REALISASI ANGGARAN BELANJA PENGADAAN BADAN POM MARET 2023 (Data OMSPAN 31/03/23)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Julian</dc:creator>
  <cp:lastModifiedBy>MyBook PRO K7</cp:lastModifiedBy>
  <cp:revision>23</cp:revision>
  <dcterms:created xsi:type="dcterms:W3CDTF">2013-08-21T05:17:07Z</dcterms:created>
  <dcterms:modified xsi:type="dcterms:W3CDTF">2023-04-14T08:26:57Z</dcterms:modified>
</cp:coreProperties>
</file>